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37"/>
  </p:notesMasterIdLst>
  <p:sldIdLst>
    <p:sldId id="256" r:id="rId2"/>
    <p:sldId id="257" r:id="rId3"/>
    <p:sldId id="263" r:id="rId4"/>
    <p:sldId id="258" r:id="rId5"/>
    <p:sldId id="259" r:id="rId6"/>
    <p:sldId id="260" r:id="rId7"/>
    <p:sldId id="282" r:id="rId8"/>
    <p:sldId id="261" r:id="rId9"/>
    <p:sldId id="281" r:id="rId10"/>
    <p:sldId id="279" r:id="rId11"/>
    <p:sldId id="264" r:id="rId12"/>
    <p:sldId id="291" r:id="rId13"/>
    <p:sldId id="283" r:id="rId14"/>
    <p:sldId id="284" r:id="rId15"/>
    <p:sldId id="285" r:id="rId16"/>
    <p:sldId id="286" r:id="rId17"/>
    <p:sldId id="288" r:id="rId18"/>
    <p:sldId id="289" r:id="rId19"/>
    <p:sldId id="290" r:id="rId20"/>
    <p:sldId id="292" r:id="rId21"/>
    <p:sldId id="293" r:id="rId22"/>
    <p:sldId id="262" r:id="rId23"/>
    <p:sldId id="294" r:id="rId24"/>
    <p:sldId id="295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3" r:id="rId33"/>
    <p:sldId id="304" r:id="rId34"/>
    <p:sldId id="305" r:id="rId35"/>
    <p:sldId id="306" r:id="rId36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38" autoAdjust="0"/>
    <p:restoredTop sz="94660"/>
  </p:normalViewPr>
  <p:slideViewPr>
    <p:cSldViewPr>
      <p:cViewPr varScale="1">
        <p:scale>
          <a:sx n="118" d="100"/>
          <a:sy n="118" d="100"/>
        </p:scale>
        <p:origin x="-71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E5F94F-AE1F-4DB3-8AFE-C97AA56B27E4}" type="datetimeFigureOut">
              <a:rPr lang="pl-PL" smtClean="0"/>
              <a:t>2011-11-03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F440A-9B89-47DD-9147-3EC28F6FFC88}" type="slidenum">
              <a:rPr lang="pl-PL" smtClean="0"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9" name="Podtytuł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l-PL" smtClean="0"/>
              <a:t>Kliknij, aby edytować styl wzorca podtytułu</a:t>
            </a:r>
            <a:endParaRPr kumimoji="0" lang="en-US"/>
          </a:p>
        </p:txBody>
      </p:sp>
      <p:sp>
        <p:nvSpPr>
          <p:cNvPr id="28" name="Symbol zastępczy daty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D56B8259-A71D-4A3C-BC54-78BEF5A03C44}" type="datetime1">
              <a:rPr lang="pl-PL" smtClean="0"/>
              <a:t>2011-11-03</a:t>
            </a:fld>
            <a:endParaRPr lang="pl-PL"/>
          </a:p>
        </p:txBody>
      </p:sp>
      <p:sp>
        <p:nvSpPr>
          <p:cNvPr id="17" name="Symbol zastępczy stopki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29" name="Symbol zastępczy numeru slajdu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21" name="Prostokąt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Prostokąt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Prostokąt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Prostokąt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6E11D-0DEC-440F-A67F-C40EC5624786}" type="datetime1">
              <a:rPr lang="pl-PL" smtClean="0"/>
              <a:t>2011-11-03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1681C-5B3E-4289-9D63-FC508852AA46}" type="datetime1">
              <a:rPr lang="pl-PL" smtClean="0"/>
              <a:t>2011-11-03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7" name="Łącznik prosty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ójkąt równoramienny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Łącznik prosty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164C-0382-4745-8B11-6E88D90ED35F}" type="datetime1">
              <a:rPr lang="pl-PL" smtClean="0"/>
              <a:t>2011-11-03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8" name="Symbol zastępczy zawartości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C69D54B9-391D-4236-A8B6-DE2C00419855}" type="datetime1">
              <a:rPr lang="pl-PL" smtClean="0"/>
              <a:t>2011-11-03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7" name="Prostokąt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Prostokąt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113A-44F9-47F9-8CE7-8C68C66B02DA}" type="datetime1">
              <a:rPr lang="pl-PL" smtClean="0"/>
              <a:t>2011-11-03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9" name="Symbol zastępczy zawartości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11" name="Symbol zastępczy zawartości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69CE1-DFF8-4A66-A5FF-3434EB5F6559}" type="datetime1">
              <a:rPr lang="pl-PL" smtClean="0"/>
              <a:t>2011-11-03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11" name="Symbol zastępczy zawartości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13" name="Symbol zastępczy zawartości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7FE1E-C283-44FA-94C8-7E62D517CE32}" type="datetime1">
              <a:rPr lang="pl-PL" smtClean="0"/>
              <a:t>2011-11-03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6" name="Trójkąt równoramienny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85FD9-C09A-44FB-8716-77C31F30A78C}" type="datetime1">
              <a:rPr lang="pl-PL" smtClean="0"/>
              <a:t>2011-11-03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5" name="Łącznik prosty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ójkąt równoramienny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CABC4-822B-4940-8E4B-C5A412CC8CBE}" type="datetime1">
              <a:rPr lang="pl-PL" smtClean="0"/>
              <a:t>2011-11-03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8" name="Łącznik prosty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Łącznik prosty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ójkąt równoramienny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ymbol zastępczy zawartości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pl-PL" smtClean="0"/>
              <a:t>Kliknij ikonę, aby dodać obraz</a:t>
            </a:r>
            <a:endParaRPr kumimoji="0" lang="en-US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E345E-02DA-47E0-8D17-0857EC4C3650}" type="datetime1">
              <a:rPr lang="pl-PL" smtClean="0"/>
              <a:t>2011-11-03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8" name="Łącznik prosty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ójkąt równoramienny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Prostokąt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ymbol zastępczy tytułu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13" name="Symbol zastępczy tekstu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  <a:p>
            <a:pPr lvl="1" eaLnBrk="1" latinLnBrk="0" hangingPunct="1"/>
            <a:r>
              <a:rPr kumimoji="0" lang="pl-PL" smtClean="0"/>
              <a:t>Drugi poziom</a:t>
            </a:r>
          </a:p>
          <a:p>
            <a:pPr lvl="2" eaLnBrk="1" latinLnBrk="0" hangingPunct="1"/>
            <a:r>
              <a:rPr kumimoji="0" lang="pl-PL" smtClean="0"/>
              <a:t>Trzeci poziom</a:t>
            </a:r>
          </a:p>
          <a:p>
            <a:pPr lvl="3" eaLnBrk="1" latinLnBrk="0" hangingPunct="1"/>
            <a:r>
              <a:rPr kumimoji="0" lang="pl-PL" smtClean="0"/>
              <a:t>Czwarty poziom</a:t>
            </a:r>
          </a:p>
          <a:p>
            <a:pPr lvl="4" eaLnBrk="1" latinLnBrk="0" hangingPunct="1"/>
            <a:r>
              <a:rPr kumimoji="0" lang="pl-PL" smtClean="0"/>
              <a:t>Piąty poziom</a:t>
            </a:r>
            <a:endParaRPr kumimoji="0" lang="en-US"/>
          </a:p>
        </p:txBody>
      </p:sp>
      <p:sp>
        <p:nvSpPr>
          <p:cNvPr id="14" name="Symbol zastępczy daty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98E7BD-33F5-4F60-B22D-489EB55230C3}" type="datetime1">
              <a:rPr lang="pl-PL" smtClean="0"/>
              <a:t>2011-11-03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pl-PL" smtClean="0"/>
              <a:t>Push! (Android C2DM)</a:t>
            </a:r>
            <a:endParaRPr lang="pl-PL"/>
          </a:p>
        </p:txBody>
      </p:sp>
      <p:sp>
        <p:nvSpPr>
          <p:cNvPr id="23" name="Symbol zastępczy numeru slajdu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8840452-8414-437B-9F4C-0A7A24AB2974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28" name="Łącznik prosty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Łącznik prosty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ójkąt równoramienny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59632" y="3717032"/>
            <a:ext cx="6858000" cy="990600"/>
          </a:xfrm>
        </p:spPr>
        <p:txBody>
          <a:bodyPr>
            <a:noAutofit/>
          </a:bodyPr>
          <a:lstStyle/>
          <a:p>
            <a:r>
              <a:rPr lang="pl-PL" sz="7200" dirty="0" err="1" smtClean="0"/>
              <a:t>Push</a:t>
            </a:r>
            <a:r>
              <a:rPr lang="pl-PL" sz="7200" dirty="0" smtClean="0"/>
              <a:t>!</a:t>
            </a:r>
            <a:endParaRPr lang="pl-PL" sz="720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043608" y="5157192"/>
            <a:ext cx="7056784" cy="533400"/>
          </a:xfrm>
        </p:spPr>
        <p:txBody>
          <a:bodyPr>
            <a:noAutofit/>
          </a:bodyPr>
          <a:lstStyle/>
          <a:p>
            <a:r>
              <a:rPr lang="pl-PL" sz="2200" dirty="0" smtClean="0"/>
              <a:t>Instant </a:t>
            </a:r>
            <a:r>
              <a:rPr lang="pl-PL" sz="2200" dirty="0" err="1" smtClean="0"/>
              <a:t>notifications</a:t>
            </a:r>
            <a:r>
              <a:rPr lang="pl-PL" sz="2200" dirty="0" smtClean="0"/>
              <a:t> on Android </a:t>
            </a:r>
            <a:r>
              <a:rPr lang="pl-PL" sz="2200" dirty="0" err="1" smtClean="0"/>
              <a:t>through</a:t>
            </a:r>
            <a:r>
              <a:rPr lang="pl-PL" sz="2200" dirty="0" smtClean="0"/>
              <a:t> C2DM</a:t>
            </a:r>
            <a:endParaRPr lang="pl-PL" sz="2200" dirty="0"/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548680"/>
            <a:ext cx="5334000" cy="277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pole tekstowe 4"/>
          <p:cNvSpPr txBox="1"/>
          <p:nvPr/>
        </p:nvSpPr>
        <p:spPr>
          <a:xfrm>
            <a:off x="7020272" y="6381328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smtClean="0"/>
              <a:t>Karol </a:t>
            </a:r>
            <a:r>
              <a:rPr lang="pl-PL" dirty="0" err="1" smtClean="0"/>
              <a:t>Kuczmarski</a:t>
            </a:r>
            <a:endParaRPr lang="pl-PL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79512" y="6381328"/>
            <a:ext cx="1180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 smtClean="0">
                <a:solidFill>
                  <a:schemeClr val="bg1">
                    <a:lumMod val="50000"/>
                  </a:schemeClr>
                </a:solidFill>
              </a:rPr>
              <a:t>04.11.2011</a:t>
            </a:r>
            <a:endParaRPr lang="pl-PL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17410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050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11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30722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12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0482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13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1506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2530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15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3554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16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5602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6626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18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27650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19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In </a:t>
            </a:r>
            <a:r>
              <a:rPr lang="pl-PL" dirty="0" err="1" smtClean="0"/>
              <a:t>this</a:t>
            </a:r>
            <a:r>
              <a:rPr lang="pl-PL" dirty="0" smtClean="0"/>
              <a:t> talk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l-PL" dirty="0" err="1" smtClean="0"/>
              <a:t>What</a:t>
            </a:r>
            <a:r>
              <a:rPr lang="pl-PL" dirty="0" smtClean="0"/>
              <a:t>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notifications</a:t>
            </a:r>
            <a:r>
              <a:rPr lang="pl-PL" dirty="0" smtClean="0"/>
              <a:t> and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Differences</a:t>
            </a:r>
            <a:r>
              <a:rPr lang="pl-PL" dirty="0" smtClean="0"/>
              <a:t> </a:t>
            </a:r>
            <a:r>
              <a:rPr lang="pl-PL" dirty="0" err="1" smtClean="0"/>
              <a:t>between</a:t>
            </a:r>
            <a:r>
              <a:rPr lang="pl-PL" dirty="0" smtClean="0"/>
              <a:t> Android and </a:t>
            </a:r>
            <a:r>
              <a:rPr lang="pl-PL" dirty="0" err="1" smtClean="0"/>
              <a:t>iOS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Client</a:t>
            </a:r>
            <a:r>
              <a:rPr lang="pl-PL" dirty="0" smtClean="0"/>
              <a:t> </a:t>
            </a:r>
            <a:r>
              <a:rPr lang="pl-PL" dirty="0" err="1" smtClean="0"/>
              <a:t>implementation</a:t>
            </a:r>
            <a:r>
              <a:rPr lang="pl-PL" dirty="0" smtClean="0"/>
              <a:t> of </a:t>
            </a:r>
            <a:r>
              <a:rPr lang="pl-PL" dirty="0" smtClean="0"/>
              <a:t>Android C2DM</a:t>
            </a:r>
          </a:p>
          <a:p>
            <a:endParaRPr lang="pl-PL" dirty="0" smtClean="0"/>
          </a:p>
          <a:p>
            <a:r>
              <a:rPr lang="pl-PL" dirty="0" err="1" smtClean="0"/>
              <a:t>Tips</a:t>
            </a:r>
            <a:r>
              <a:rPr lang="pl-PL" dirty="0" smtClean="0"/>
              <a:t> &amp; </a:t>
            </a:r>
            <a:r>
              <a:rPr lang="pl-PL" dirty="0" err="1" smtClean="0"/>
              <a:t>tricks</a:t>
            </a:r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31746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32770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21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Comparison</a:t>
            </a:r>
            <a:r>
              <a:rPr lang="pl-PL" dirty="0" smtClean="0"/>
              <a:t> </a:t>
            </a:r>
            <a:r>
              <a:rPr lang="pl-PL" dirty="0" err="1" smtClean="0"/>
              <a:t>between</a:t>
            </a:r>
            <a:r>
              <a:rPr lang="pl-PL" dirty="0" smtClean="0"/>
              <a:t> </a:t>
            </a:r>
            <a:r>
              <a:rPr lang="pl-PL" dirty="0" err="1" smtClean="0"/>
              <a:t>iOS</a:t>
            </a:r>
            <a:r>
              <a:rPr lang="pl-PL" dirty="0" smtClean="0"/>
              <a:t> and Android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idx="1"/>
          </p:nvPr>
        </p:nvSpPr>
        <p:spPr>
          <a:xfrm>
            <a:off x="467544" y="1196752"/>
            <a:ext cx="4040188" cy="414933"/>
          </a:xfrm>
        </p:spPr>
        <p:txBody>
          <a:bodyPr/>
          <a:lstStyle/>
          <a:p>
            <a:r>
              <a:rPr lang="pl-PL" sz="2000" dirty="0" err="1" smtClean="0"/>
              <a:t>iOS</a:t>
            </a:r>
            <a:r>
              <a:rPr lang="pl-PL" sz="2000" dirty="0" smtClean="0"/>
              <a:t> (Apple </a:t>
            </a:r>
            <a:r>
              <a:rPr lang="pl-PL" sz="2000" dirty="0" err="1" smtClean="0"/>
              <a:t>Push</a:t>
            </a:r>
            <a:r>
              <a:rPr lang="pl-PL" sz="2000" dirty="0" smtClean="0"/>
              <a:t> </a:t>
            </a:r>
            <a:r>
              <a:rPr lang="pl-PL" sz="2000" dirty="0" err="1" smtClean="0"/>
              <a:t>Notifications</a:t>
            </a:r>
            <a:r>
              <a:rPr lang="pl-PL" sz="2000" dirty="0" smtClean="0"/>
              <a:t>)</a:t>
            </a:r>
            <a:endParaRPr lang="pl-PL" sz="2000" dirty="0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half" idx="3"/>
          </p:nvPr>
        </p:nvSpPr>
        <p:spPr>
          <a:xfrm>
            <a:off x="4644008" y="1196752"/>
            <a:ext cx="4041775" cy="432048"/>
          </a:xfrm>
        </p:spPr>
        <p:txBody>
          <a:bodyPr>
            <a:normAutofit/>
          </a:bodyPr>
          <a:lstStyle/>
          <a:p>
            <a:pPr algn="r"/>
            <a:r>
              <a:rPr lang="pl-PL" sz="2000" dirty="0" smtClean="0"/>
              <a:t>Android (C2DM)</a:t>
            </a:r>
            <a:endParaRPr lang="pl-PL" sz="2000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2"/>
          </p:nvPr>
        </p:nvSpPr>
        <p:spPr>
          <a:xfrm>
            <a:off x="457200" y="1700808"/>
            <a:ext cx="4038600" cy="4471392"/>
          </a:xfrm>
        </p:spPr>
        <p:txBody>
          <a:bodyPr>
            <a:normAutofit lnSpcReduction="10000"/>
          </a:bodyPr>
          <a:lstStyle/>
          <a:p>
            <a:r>
              <a:rPr lang="pl-PL" dirty="0" smtClean="0"/>
              <a:t>Since </a:t>
            </a:r>
            <a:r>
              <a:rPr lang="pl-PL" dirty="0" err="1" smtClean="0"/>
              <a:t>iOS</a:t>
            </a:r>
            <a:r>
              <a:rPr lang="pl-PL" dirty="0" smtClean="0"/>
              <a:t> 3.0 (2009)</a:t>
            </a:r>
          </a:p>
          <a:p>
            <a:pPr lvl="1"/>
            <a:r>
              <a:rPr lang="pl-PL" dirty="0" smtClean="0"/>
              <a:t>On Mac OS X </a:t>
            </a:r>
            <a:r>
              <a:rPr lang="pl-PL" dirty="0" err="1" smtClean="0"/>
              <a:t>since</a:t>
            </a:r>
            <a:r>
              <a:rPr lang="pl-PL" dirty="0" smtClean="0"/>
              <a:t> Lion</a:t>
            </a:r>
          </a:p>
          <a:p>
            <a:r>
              <a:rPr lang="pl-PL" dirty="0" err="1" smtClean="0"/>
              <a:t>Payload</a:t>
            </a:r>
            <a:r>
              <a:rPr lang="pl-PL" dirty="0" smtClean="0"/>
              <a:t> </a:t>
            </a:r>
            <a:r>
              <a:rPr lang="pl-PL" dirty="0" err="1" smtClean="0"/>
              <a:t>up</a:t>
            </a:r>
            <a:r>
              <a:rPr lang="pl-PL" dirty="0" smtClean="0"/>
              <a:t> to 256 </a:t>
            </a:r>
            <a:r>
              <a:rPr lang="pl-PL" dirty="0" err="1" smtClean="0"/>
              <a:t>bytes</a:t>
            </a:r>
            <a:endParaRPr lang="pl-PL" dirty="0" smtClean="0"/>
          </a:p>
          <a:p>
            <a:r>
              <a:rPr lang="pl-PL" dirty="0" err="1" smtClean="0"/>
              <a:t>Binary</a:t>
            </a:r>
            <a:r>
              <a:rPr lang="pl-PL" dirty="0" smtClean="0"/>
              <a:t> </a:t>
            </a:r>
            <a:r>
              <a:rPr lang="pl-PL" dirty="0" err="1" smtClean="0"/>
              <a:t>protocol</a:t>
            </a:r>
            <a:r>
              <a:rPr lang="pl-PL" dirty="0" smtClean="0"/>
              <a:t> for </a:t>
            </a:r>
            <a:r>
              <a:rPr lang="pl-PL" dirty="0" err="1" smtClean="0"/>
              <a:t>providers</a:t>
            </a:r>
            <a:endParaRPr lang="pl-PL" dirty="0" smtClean="0"/>
          </a:p>
          <a:p>
            <a:r>
              <a:rPr lang="pl-PL" dirty="0" smtClean="0"/>
              <a:t>JSON format</a:t>
            </a:r>
          </a:p>
          <a:p>
            <a:r>
              <a:rPr lang="pl-PL" dirty="0" err="1" smtClean="0"/>
              <a:t>Handled</a:t>
            </a:r>
            <a:r>
              <a:rPr lang="pl-PL" dirty="0" smtClean="0"/>
              <a:t> by system</a:t>
            </a:r>
            <a:br>
              <a:rPr lang="pl-PL" dirty="0" smtClean="0"/>
            </a:br>
            <a:r>
              <a:rPr lang="pl-PL" dirty="0" err="1" smtClean="0"/>
              <a:t>if</a:t>
            </a:r>
            <a:r>
              <a:rPr lang="pl-PL" dirty="0" smtClean="0"/>
              <a:t> </a:t>
            </a:r>
            <a:r>
              <a:rPr lang="pl-PL" dirty="0" err="1" smtClean="0"/>
              <a:t>app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not </a:t>
            </a:r>
            <a:r>
              <a:rPr lang="pl-PL" dirty="0" err="1" smtClean="0"/>
              <a:t>running</a:t>
            </a:r>
            <a:endParaRPr lang="pl-PL" dirty="0" smtClean="0"/>
          </a:p>
          <a:p>
            <a:pPr lvl="1"/>
            <a:r>
              <a:rPr lang="pl-PL" dirty="0" smtClean="0"/>
              <a:t>Alert, </a:t>
            </a:r>
            <a:r>
              <a:rPr lang="pl-PL" dirty="0" err="1" smtClean="0"/>
              <a:t>badge</a:t>
            </a:r>
            <a:r>
              <a:rPr lang="pl-PL" dirty="0" smtClean="0"/>
              <a:t> </a:t>
            </a:r>
            <a:r>
              <a:rPr lang="pl-PL" dirty="0" err="1" smtClean="0"/>
              <a:t>or</a:t>
            </a:r>
            <a:r>
              <a:rPr lang="pl-PL" dirty="0" smtClean="0"/>
              <a:t> </a:t>
            </a:r>
            <a:r>
              <a:rPr lang="pl-PL" dirty="0" err="1" smtClean="0"/>
              <a:t>sound</a:t>
            </a:r>
            <a:endParaRPr lang="pl-PL" dirty="0" smtClean="0"/>
          </a:p>
          <a:p>
            <a:r>
              <a:rPr lang="pl-PL" dirty="0" err="1" smtClean="0"/>
              <a:t>Configurable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>via system </a:t>
            </a:r>
            <a:r>
              <a:rPr lang="pl-PL" dirty="0" err="1" smtClean="0"/>
              <a:t>settings</a:t>
            </a:r>
            <a:endParaRPr lang="pl-PL" dirty="0"/>
          </a:p>
        </p:txBody>
      </p:sp>
      <p:sp>
        <p:nvSpPr>
          <p:cNvPr id="7" name="Symbol zastępczy zawartości 6"/>
          <p:cNvSpPr>
            <a:spLocks noGrp="1"/>
          </p:cNvSpPr>
          <p:nvPr>
            <p:ph sz="quarter" idx="4"/>
          </p:nvPr>
        </p:nvSpPr>
        <p:spPr>
          <a:xfrm>
            <a:off x="4648200" y="1700808"/>
            <a:ext cx="4038600" cy="4471392"/>
          </a:xfrm>
        </p:spPr>
        <p:txBody>
          <a:bodyPr/>
          <a:lstStyle/>
          <a:p>
            <a:r>
              <a:rPr lang="pl-PL" dirty="0" smtClean="0"/>
              <a:t>Since 2.2 (2010), beta</a:t>
            </a:r>
          </a:p>
          <a:p>
            <a:r>
              <a:rPr lang="pl-PL" dirty="0" err="1" smtClean="0"/>
              <a:t>Payload</a:t>
            </a:r>
            <a:r>
              <a:rPr lang="pl-PL" dirty="0" smtClean="0"/>
              <a:t> </a:t>
            </a:r>
            <a:r>
              <a:rPr lang="pl-PL" dirty="0" err="1" smtClean="0"/>
              <a:t>up</a:t>
            </a:r>
            <a:r>
              <a:rPr lang="pl-PL" dirty="0" smtClean="0"/>
              <a:t> to 1024 </a:t>
            </a:r>
            <a:r>
              <a:rPr lang="pl-PL" dirty="0" err="1" smtClean="0"/>
              <a:t>bytes</a:t>
            </a:r>
            <a:endParaRPr lang="pl-PL" dirty="0" smtClean="0"/>
          </a:p>
          <a:p>
            <a:r>
              <a:rPr lang="pl-PL" dirty="0" smtClean="0"/>
              <a:t>HTTP </a:t>
            </a:r>
            <a:r>
              <a:rPr lang="pl-PL" dirty="0" err="1" smtClean="0"/>
              <a:t>protocol</a:t>
            </a:r>
            <a:r>
              <a:rPr lang="pl-PL" dirty="0" smtClean="0"/>
              <a:t> for </a:t>
            </a:r>
            <a:r>
              <a:rPr lang="pl-PL" dirty="0" err="1" smtClean="0"/>
              <a:t>providers</a:t>
            </a:r>
            <a:endParaRPr lang="pl-PL" dirty="0" smtClean="0"/>
          </a:p>
          <a:p>
            <a:r>
              <a:rPr lang="pl-PL" dirty="0" smtClean="0"/>
              <a:t>Any format</a:t>
            </a:r>
          </a:p>
          <a:p>
            <a:r>
              <a:rPr lang="pl-PL" dirty="0" err="1" smtClean="0"/>
              <a:t>App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be </a:t>
            </a:r>
            <a:r>
              <a:rPr lang="pl-PL" dirty="0" err="1" smtClean="0"/>
              <a:t>started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err="1" smtClean="0"/>
              <a:t>if</a:t>
            </a:r>
            <a:r>
              <a:rPr lang="pl-PL" dirty="0" smtClean="0"/>
              <a:t> not </a:t>
            </a:r>
            <a:r>
              <a:rPr lang="pl-PL" dirty="0" err="1" smtClean="0"/>
              <a:t>already</a:t>
            </a:r>
            <a:r>
              <a:rPr lang="pl-PL" dirty="0" smtClean="0"/>
              <a:t> </a:t>
            </a:r>
            <a:r>
              <a:rPr lang="pl-PL" dirty="0" err="1" smtClean="0"/>
              <a:t>running</a:t>
            </a:r>
            <a:endParaRPr lang="pl-PL" dirty="0" smtClean="0"/>
          </a:p>
          <a:p>
            <a:r>
              <a:rPr lang="pl-PL" dirty="0" err="1" smtClean="0"/>
              <a:t>Configurable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>via </a:t>
            </a:r>
            <a:r>
              <a:rPr lang="pl-PL" dirty="0" err="1" smtClean="0"/>
              <a:t>app</a:t>
            </a:r>
            <a:r>
              <a:rPr lang="pl-PL" dirty="0" smtClean="0"/>
              <a:t> </a:t>
            </a:r>
            <a:r>
              <a:rPr lang="pl-PL" dirty="0" err="1" smtClean="0"/>
              <a:t>settings</a:t>
            </a:r>
            <a:r>
              <a:rPr lang="pl-PL" dirty="0" smtClean="0"/>
              <a:t> (</a:t>
            </a:r>
            <a:r>
              <a:rPr lang="pl-PL" dirty="0" err="1" smtClean="0"/>
              <a:t>if</a:t>
            </a:r>
            <a:r>
              <a:rPr lang="pl-PL" dirty="0" smtClean="0"/>
              <a:t> </a:t>
            </a:r>
            <a:r>
              <a:rPr lang="pl-PL" dirty="0" err="1" smtClean="0"/>
              <a:t>any</a:t>
            </a:r>
            <a:r>
              <a:rPr lang="pl-PL" dirty="0" smtClean="0"/>
              <a:t>)</a:t>
            </a:r>
          </a:p>
        </p:txBody>
      </p:sp>
      <p:sp>
        <p:nvSpPr>
          <p:cNvPr id="10" name="Symbol zastępczy numeru slajdu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22</a:t>
            </a:fld>
            <a:endParaRPr lang="pl-PL"/>
          </a:p>
        </p:txBody>
      </p:sp>
      <p:sp>
        <p:nvSpPr>
          <p:cNvPr id="11" name="Symbol zastępczy stopki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Android</a:t>
            </a:r>
            <a:br>
              <a:rPr lang="pl-PL" dirty="0" smtClean="0"/>
            </a:br>
            <a:r>
              <a:rPr lang="pl-PL" dirty="0" smtClean="0"/>
              <a:t>Cloud to </a:t>
            </a:r>
            <a:r>
              <a:rPr lang="pl-PL" dirty="0" err="1" smtClean="0"/>
              <a:t>Device</a:t>
            </a:r>
            <a:r>
              <a:rPr lang="pl-PL" dirty="0" smtClean="0"/>
              <a:t> </a:t>
            </a:r>
            <a:r>
              <a:rPr lang="pl-PL" dirty="0" err="1" smtClean="0"/>
              <a:t>Messaging</a:t>
            </a:r>
            <a:endParaRPr lang="pl-PL" dirty="0"/>
          </a:p>
        </p:txBody>
      </p:sp>
      <p:sp>
        <p:nvSpPr>
          <p:cNvPr id="8" name="Symbol zastępczy tekstu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 smtClean="0"/>
              <a:t>Implementing</a:t>
            </a:r>
            <a:r>
              <a:rPr lang="pl-PL" dirty="0" smtClean="0"/>
              <a:t> a </a:t>
            </a:r>
            <a:r>
              <a:rPr lang="pl-PL" dirty="0" err="1" smtClean="0"/>
              <a:t>client</a:t>
            </a:r>
            <a:endParaRPr lang="pl-PL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Overview</a:t>
            </a:r>
            <a:endParaRPr lang="pl-PL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smtClean="0"/>
              <a:t>API </a:t>
            </a:r>
            <a:r>
              <a:rPr lang="pl-PL" dirty="0" err="1" smtClean="0"/>
              <a:t>consists</a:t>
            </a:r>
            <a:r>
              <a:rPr lang="pl-PL" dirty="0" smtClean="0"/>
              <a:t> of </a:t>
            </a:r>
            <a:r>
              <a:rPr lang="pl-PL" dirty="0" err="1" smtClean="0"/>
              <a:t>sending</a:t>
            </a:r>
            <a:r>
              <a:rPr lang="pl-PL" dirty="0" smtClean="0"/>
              <a:t> and </a:t>
            </a:r>
            <a:r>
              <a:rPr lang="pl-PL" dirty="0" err="1" smtClean="0"/>
              <a:t>recievin</a:t>
            </a:r>
            <a:r>
              <a:rPr lang="pl-PL" dirty="0" err="1" smtClean="0"/>
              <a:t>g</a:t>
            </a:r>
            <a:r>
              <a:rPr lang="pl-PL" dirty="0" smtClean="0"/>
              <a:t> </a:t>
            </a:r>
            <a:r>
              <a:rPr lang="pl-PL" dirty="0" err="1" smtClean="0"/>
              <a:t>Intents</a:t>
            </a:r>
            <a:endParaRPr lang="pl-PL" dirty="0" smtClean="0"/>
          </a:p>
          <a:p>
            <a:pPr lvl="1"/>
            <a:r>
              <a:rPr lang="pl-PL" dirty="0" err="1" smtClean="0"/>
              <a:t>Push</a:t>
            </a:r>
            <a:r>
              <a:rPr lang="pl-PL" dirty="0" err="1" smtClean="0"/>
              <a:t>es</a:t>
            </a:r>
            <a:r>
              <a:rPr lang="pl-PL" dirty="0" smtClean="0"/>
              <a:t> </a:t>
            </a:r>
            <a:r>
              <a:rPr lang="pl-PL" dirty="0" err="1" smtClean="0"/>
              <a:t>themselves</a:t>
            </a:r>
            <a:r>
              <a:rPr lang="pl-PL" dirty="0" smtClean="0"/>
              <a:t>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broadcast</a:t>
            </a:r>
            <a:r>
              <a:rPr lang="pl-PL" dirty="0" smtClean="0"/>
              <a:t> </a:t>
            </a:r>
            <a:r>
              <a:rPr lang="pl-PL" dirty="0" err="1" smtClean="0"/>
              <a:t>Intents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tokens</a:t>
            </a:r>
            <a:r>
              <a:rPr lang="pl-PL" dirty="0" smtClean="0"/>
              <a:t>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refreshed</a:t>
            </a:r>
            <a:r>
              <a:rPr lang="pl-PL" dirty="0" smtClean="0"/>
              <a:t> </a:t>
            </a:r>
            <a:r>
              <a:rPr lang="pl-PL" dirty="0" err="1" smtClean="0"/>
              <a:t>after</a:t>
            </a:r>
            <a:r>
              <a:rPr lang="pl-PL" dirty="0" smtClean="0"/>
              <a:t> </a:t>
            </a:r>
            <a:r>
              <a:rPr lang="pl-PL" dirty="0" err="1" smtClean="0"/>
              <a:t>some</a:t>
            </a:r>
            <a:r>
              <a:rPr lang="pl-PL" dirty="0" smtClean="0"/>
              <a:t> time</a:t>
            </a:r>
          </a:p>
          <a:p>
            <a:pPr lvl="1"/>
            <a:r>
              <a:rPr lang="pl-PL" dirty="0" err="1" smtClean="0"/>
              <a:t>App</a:t>
            </a:r>
            <a:r>
              <a:rPr lang="pl-PL" dirty="0" smtClean="0"/>
              <a:t> </a:t>
            </a:r>
            <a:r>
              <a:rPr lang="pl-PL" dirty="0" err="1" smtClean="0"/>
              <a:t>receives</a:t>
            </a:r>
            <a:r>
              <a:rPr lang="pl-PL" dirty="0" smtClean="0"/>
              <a:t> </a:t>
            </a:r>
            <a:r>
              <a:rPr lang="pl-PL" dirty="0" err="1" smtClean="0"/>
              <a:t>new</a:t>
            </a:r>
            <a:r>
              <a:rPr lang="pl-PL" dirty="0" smtClean="0"/>
              <a:t> one </a:t>
            </a:r>
            <a:r>
              <a:rPr lang="pl-PL" dirty="0" err="1" smtClean="0"/>
              <a:t>automatically</a:t>
            </a:r>
            <a:endParaRPr lang="pl-PL" dirty="0" smtClean="0"/>
          </a:p>
          <a:p>
            <a:pPr lvl="1"/>
            <a:endParaRPr lang="pl-PL" dirty="0" smtClean="0"/>
          </a:p>
          <a:p>
            <a:r>
              <a:rPr lang="pl-PL" dirty="0" smtClean="0"/>
              <a:t>Security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based</a:t>
            </a:r>
            <a:r>
              <a:rPr lang="pl-PL" dirty="0" smtClean="0"/>
              <a:t> on </a:t>
            </a:r>
            <a:r>
              <a:rPr lang="pl-PL" dirty="0" err="1" smtClean="0"/>
              <a:t>custom</a:t>
            </a:r>
            <a:r>
              <a:rPr lang="pl-PL" dirty="0" smtClean="0"/>
              <a:t> </a:t>
            </a:r>
            <a:r>
              <a:rPr lang="pl-PL" dirty="0" err="1" smtClean="0"/>
              <a:t>application’s</a:t>
            </a:r>
            <a:r>
              <a:rPr lang="pl-PL" dirty="0" smtClean="0"/>
              <a:t> </a:t>
            </a:r>
            <a:r>
              <a:rPr lang="pl-PL" dirty="0" err="1" smtClean="0"/>
              <a:t>permission</a:t>
            </a:r>
            <a:endParaRPr lang="pl-PL" dirty="0" smtClean="0"/>
          </a:p>
          <a:p>
            <a:pPr lvl="1"/>
            <a:r>
              <a:rPr lang="pl-PL" dirty="0" err="1" smtClean="0"/>
              <a:t>Prevents</a:t>
            </a:r>
            <a:r>
              <a:rPr lang="pl-PL" dirty="0" smtClean="0"/>
              <a:t> </a:t>
            </a:r>
            <a:r>
              <a:rPr lang="pl-PL" dirty="0" err="1" smtClean="0"/>
              <a:t>receiving</a:t>
            </a:r>
            <a:r>
              <a:rPr lang="pl-PL" dirty="0" smtClean="0"/>
              <a:t> </a:t>
            </a:r>
            <a:r>
              <a:rPr lang="pl-PL" dirty="0" err="1" smtClean="0"/>
              <a:t>pushes</a:t>
            </a:r>
            <a:r>
              <a:rPr lang="pl-PL" dirty="0" smtClean="0"/>
              <a:t> </a:t>
            </a:r>
            <a:r>
              <a:rPr lang="pl-PL" dirty="0" err="1" smtClean="0"/>
              <a:t>directed</a:t>
            </a:r>
            <a:r>
              <a:rPr lang="pl-PL" dirty="0" smtClean="0"/>
              <a:t> to </a:t>
            </a:r>
            <a:r>
              <a:rPr lang="pl-PL" dirty="0" err="1" smtClean="0"/>
              <a:t>different</a:t>
            </a:r>
            <a:r>
              <a:rPr lang="pl-PL" dirty="0" smtClean="0"/>
              <a:t> </a:t>
            </a:r>
            <a:r>
              <a:rPr lang="pl-PL" dirty="0" err="1" smtClean="0"/>
              <a:t>app</a:t>
            </a:r>
            <a:endParaRPr lang="pl-PL" dirty="0"/>
          </a:p>
        </p:txBody>
      </p:sp>
      <p:sp>
        <p:nvSpPr>
          <p:cNvPr id="8" name="Symbol zastępczy numeru slajd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24</a:t>
            </a:fld>
            <a:endParaRPr lang="pl-PL"/>
          </a:p>
        </p:txBody>
      </p:sp>
      <p:sp>
        <p:nvSpPr>
          <p:cNvPr id="9" name="Symbol zastępczy stopki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Step 0: service &amp; </a:t>
            </a:r>
            <a:r>
              <a:rPr lang="pl-PL" dirty="0" err="1" smtClean="0"/>
              <a:t>application</a:t>
            </a:r>
            <a:r>
              <a:rPr lang="pl-PL" dirty="0" smtClean="0"/>
              <a:t> setup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Using</a:t>
            </a:r>
            <a:r>
              <a:rPr lang="pl-PL" dirty="0" smtClean="0"/>
              <a:t> C2DM </a:t>
            </a:r>
            <a:r>
              <a:rPr lang="pl-PL" dirty="0" err="1" smtClean="0"/>
              <a:t>requires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endParaRPr lang="pl-PL" dirty="0" smtClean="0"/>
          </a:p>
          <a:p>
            <a:pPr lvl="1"/>
            <a:r>
              <a:rPr lang="pl-PL" dirty="0" err="1" smtClean="0"/>
              <a:t>Need</a:t>
            </a:r>
            <a:r>
              <a:rPr lang="pl-PL" dirty="0" smtClean="0"/>
              <a:t> to </a:t>
            </a:r>
            <a:r>
              <a:rPr lang="pl-PL" dirty="0" err="1" smtClean="0"/>
              <a:t>provide</a:t>
            </a:r>
            <a:r>
              <a:rPr lang="pl-PL" dirty="0" smtClean="0"/>
              <a:t> </a:t>
            </a:r>
            <a:r>
              <a:rPr lang="pl-PL" dirty="0" err="1" smtClean="0"/>
              <a:t>app’s</a:t>
            </a:r>
            <a:r>
              <a:rPr lang="pl-PL" dirty="0" smtClean="0"/>
              <a:t> </a:t>
            </a:r>
            <a:r>
              <a:rPr lang="pl-PL" dirty="0" err="1" smtClean="0"/>
              <a:t>package</a:t>
            </a:r>
            <a:r>
              <a:rPr lang="pl-PL" dirty="0" smtClean="0"/>
              <a:t> </a:t>
            </a:r>
            <a:r>
              <a:rPr lang="pl-PL" dirty="0" err="1" smtClean="0"/>
              <a:t>name</a:t>
            </a:r>
            <a:r>
              <a:rPr lang="pl-PL" smtClean="0"/>
              <a:t> </a:t>
            </a:r>
            <a:r>
              <a:rPr lang="pl-PL" smtClean="0"/>
              <a:t>and</a:t>
            </a:r>
            <a:br>
              <a:rPr lang="pl-PL" smtClean="0"/>
            </a:br>
            <a:r>
              <a:rPr lang="pl-PL" smtClean="0"/>
              <a:t>Google </a:t>
            </a:r>
            <a:r>
              <a:rPr lang="pl-PL" dirty="0" err="1" smtClean="0"/>
              <a:t>Account</a:t>
            </a:r>
            <a:r>
              <a:rPr lang="pl-PL" dirty="0" smtClean="0"/>
              <a:t> </a:t>
            </a:r>
            <a:r>
              <a:rPr lang="pl-PL" dirty="0" err="1" smtClean="0"/>
              <a:t>which</a:t>
            </a:r>
            <a:r>
              <a:rPr lang="pl-PL" dirty="0" smtClean="0"/>
              <a:t> will be </a:t>
            </a:r>
            <a:r>
              <a:rPr lang="pl-PL" dirty="0" err="1" smtClean="0"/>
              <a:t>used</a:t>
            </a:r>
            <a:r>
              <a:rPr lang="pl-PL" dirty="0" smtClean="0"/>
              <a:t> to </a:t>
            </a:r>
            <a:r>
              <a:rPr lang="pl-PL" dirty="0" err="1" smtClean="0"/>
              <a:t>send</a:t>
            </a:r>
            <a:r>
              <a:rPr lang="pl-PL" dirty="0" smtClean="0"/>
              <a:t> </a:t>
            </a:r>
            <a:r>
              <a:rPr lang="pl-PL" dirty="0" err="1" smtClean="0"/>
              <a:t>pushes</a:t>
            </a:r>
            <a:endParaRPr lang="pl-PL" dirty="0" smtClean="0"/>
          </a:p>
          <a:p>
            <a:pPr lvl="1"/>
            <a:r>
              <a:rPr lang="pl-PL" dirty="0" err="1" smtClean="0"/>
              <a:t>Requests</a:t>
            </a:r>
            <a:r>
              <a:rPr lang="pl-PL" dirty="0" smtClean="0"/>
              <a:t> </a:t>
            </a:r>
            <a:r>
              <a:rPr lang="pl-PL" dirty="0" err="1" smtClean="0"/>
              <a:t>usually</a:t>
            </a:r>
            <a:r>
              <a:rPr lang="pl-PL" dirty="0" smtClean="0"/>
              <a:t> </a:t>
            </a:r>
            <a:r>
              <a:rPr lang="pl-PL" dirty="0" err="1" smtClean="0"/>
              <a:t>take</a:t>
            </a:r>
            <a:r>
              <a:rPr lang="pl-PL" dirty="0" smtClean="0"/>
              <a:t> </a:t>
            </a:r>
            <a:r>
              <a:rPr lang="pl-PL" dirty="0" err="1" smtClean="0"/>
              <a:t>few</a:t>
            </a:r>
            <a:r>
              <a:rPr lang="pl-PL" dirty="0" smtClean="0"/>
              <a:t> </a:t>
            </a:r>
            <a:r>
              <a:rPr lang="pl-PL" dirty="0" err="1" smtClean="0"/>
              <a:t>days</a:t>
            </a:r>
            <a:r>
              <a:rPr lang="pl-PL" dirty="0" smtClean="0"/>
              <a:t> to </a:t>
            </a:r>
            <a:r>
              <a:rPr lang="pl-PL" dirty="0" err="1" smtClean="0"/>
              <a:t>process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App</a:t>
            </a:r>
            <a:r>
              <a:rPr lang="pl-PL" dirty="0" smtClean="0"/>
              <a:t> manifest </a:t>
            </a:r>
            <a:r>
              <a:rPr lang="pl-PL" dirty="0" err="1" smtClean="0"/>
              <a:t>must</a:t>
            </a:r>
            <a:r>
              <a:rPr lang="pl-PL" dirty="0" smtClean="0"/>
              <a:t> </a:t>
            </a:r>
            <a:r>
              <a:rPr lang="pl-PL" dirty="0" err="1" smtClean="0"/>
              <a:t>include</a:t>
            </a:r>
            <a:r>
              <a:rPr lang="pl-PL" dirty="0" smtClean="0"/>
              <a:t> </a:t>
            </a:r>
            <a:r>
              <a:rPr lang="pl-PL" dirty="0" err="1" smtClean="0"/>
              <a:t>appropriate</a:t>
            </a:r>
            <a:r>
              <a:rPr lang="pl-PL" dirty="0" smtClean="0"/>
              <a:t> </a:t>
            </a:r>
            <a:r>
              <a:rPr lang="pl-PL" dirty="0" err="1" smtClean="0"/>
              <a:t>persmissions</a:t>
            </a:r>
            <a:endParaRPr lang="pl-PL" dirty="0" smtClean="0"/>
          </a:p>
        </p:txBody>
      </p:sp>
      <p:sp>
        <p:nvSpPr>
          <p:cNvPr id="38913" name="Rectangle 1"/>
          <p:cNvSpPr>
            <a:spLocks noChangeArrowheads="1"/>
          </p:cNvSpPr>
          <p:nvPr/>
        </p:nvSpPr>
        <p:spPr bwMode="auto">
          <a:xfrm>
            <a:off x="395536" y="4293096"/>
            <a:ext cx="8748464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permission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android:name="com.example.myapp.</a:t>
            </a:r>
            <a:r>
              <a:rPr kumimoji="0" lang="pl-PL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permission.C2D_MESSAGE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android:protectionLevel="signature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uses-permission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android:name="com.example.myapp.</a:t>
            </a:r>
            <a:r>
              <a:rPr kumimoji="0" lang="pl-PL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permission.C2D_MESSAGE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/>
            </a:r>
            <a:b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uses-permission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android:name="</a:t>
            </a:r>
            <a:r>
              <a:rPr kumimoji="0" lang="pl-PL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com.google.android.c2dm.permission.RECEIVE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/>
            </a:r>
            <a:b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uses-permission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android:name="android.permission.INTERNET</a:t>
            </a:r>
            <a:r>
              <a:rPr kumimoji="0" lang="pl-PL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25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Step 1: </a:t>
            </a:r>
            <a:r>
              <a:rPr lang="pl-PL" dirty="0" err="1" smtClean="0"/>
              <a:t>Requesting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token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It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actually</a:t>
            </a:r>
            <a:r>
              <a:rPr lang="pl-PL" dirty="0" smtClean="0"/>
              <a:t> </a:t>
            </a:r>
            <a:r>
              <a:rPr lang="pl-PL" dirty="0" err="1" smtClean="0"/>
              <a:t>called</a:t>
            </a:r>
            <a:r>
              <a:rPr lang="pl-PL" dirty="0" smtClean="0"/>
              <a:t> </a:t>
            </a:r>
            <a:r>
              <a:rPr lang="pl-PL" b="1" dirty="0" err="1" smtClean="0"/>
              <a:t>registration</a:t>
            </a:r>
            <a:r>
              <a:rPr lang="pl-PL" b="1" dirty="0" smtClean="0"/>
              <a:t> ID</a:t>
            </a:r>
          </a:p>
          <a:p>
            <a:r>
              <a:rPr lang="pl-PL" dirty="0" err="1" smtClean="0"/>
              <a:t>Straightforward</a:t>
            </a:r>
            <a:r>
              <a:rPr lang="pl-PL" dirty="0" smtClean="0"/>
              <a:t>: </a:t>
            </a:r>
            <a:r>
              <a:rPr lang="pl-PL" dirty="0" err="1" smtClean="0"/>
              <a:t>just</a:t>
            </a:r>
            <a:r>
              <a:rPr lang="pl-PL" dirty="0" smtClean="0"/>
              <a:t> </a:t>
            </a:r>
            <a:r>
              <a:rPr lang="pl-PL" dirty="0" err="1" smtClean="0"/>
              <a:t>send</a:t>
            </a:r>
            <a:r>
              <a:rPr lang="pl-PL" dirty="0" smtClean="0"/>
              <a:t> a </a:t>
            </a:r>
            <a:r>
              <a:rPr lang="pl-PL" dirty="0" err="1" smtClean="0"/>
              <a:t>simple</a:t>
            </a:r>
            <a:r>
              <a:rPr lang="pl-PL" dirty="0" smtClean="0"/>
              <a:t> </a:t>
            </a:r>
            <a:r>
              <a:rPr lang="pl-PL" dirty="0" err="1" smtClean="0"/>
              <a:t>Intent</a:t>
            </a: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r>
              <a:rPr lang="pl-PL" dirty="0" err="1" smtClean="0">
                <a:latin typeface="Consolas" pitchFamily="49" charset="0"/>
                <a:cs typeface="Consolas" pitchFamily="49" charset="0"/>
              </a:rPr>
              <a:t>emailOfSender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Google </a:t>
            </a:r>
            <a:r>
              <a:rPr lang="pl-PL" dirty="0" err="1" smtClean="0"/>
              <a:t>Account</a:t>
            </a:r>
            <a:r>
              <a:rPr lang="pl-PL" dirty="0" smtClean="0"/>
              <a:t> </a:t>
            </a:r>
            <a:r>
              <a:rPr lang="pl-PL" dirty="0" err="1" smtClean="0"/>
              <a:t>used</a:t>
            </a:r>
            <a:r>
              <a:rPr lang="pl-PL" dirty="0" smtClean="0"/>
              <a:t> by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provider</a:t>
            </a:r>
            <a:r>
              <a:rPr lang="pl-PL" dirty="0" smtClean="0"/>
              <a:t> (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r>
              <a:rPr lang="pl-PL" dirty="0" smtClean="0"/>
              <a:t>) – </a:t>
            </a:r>
            <a:r>
              <a:rPr lang="pl-PL" dirty="0" err="1" smtClean="0"/>
              <a:t>e.g</a:t>
            </a:r>
            <a:r>
              <a:rPr lang="pl-PL" dirty="0" smtClean="0"/>
              <a:t>. </a:t>
            </a:r>
            <a:r>
              <a:rPr lang="pl-PL" dirty="0" smtClean="0">
                <a:latin typeface="Consolas" pitchFamily="49" charset="0"/>
                <a:cs typeface="Consolas" pitchFamily="49" charset="0"/>
              </a:rPr>
              <a:t>c2dm@exampleapp.com</a:t>
            </a:r>
          </a:p>
          <a:p>
            <a:endParaRPr lang="pl-PL" dirty="0" smtClean="0"/>
          </a:p>
          <a:p>
            <a:r>
              <a:rPr lang="pl-PL" dirty="0" smtClean="0"/>
              <a:t>C2DM API will </a:t>
            </a:r>
            <a:r>
              <a:rPr lang="pl-PL" dirty="0" err="1" smtClean="0"/>
              <a:t>automatically</a:t>
            </a:r>
            <a:r>
              <a:rPr lang="pl-PL" dirty="0" smtClean="0"/>
              <a:t> (and </a:t>
            </a:r>
            <a:r>
              <a:rPr lang="pl-PL" dirty="0" err="1" smtClean="0"/>
              <a:t>in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background</a:t>
            </a:r>
            <a:r>
              <a:rPr lang="pl-PL" dirty="0" smtClean="0"/>
              <a:t>) </a:t>
            </a:r>
            <a:r>
              <a:rPr lang="pl-PL" dirty="0" err="1" smtClean="0"/>
              <a:t>contact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r>
              <a:rPr lang="pl-PL" dirty="0" smtClean="0"/>
              <a:t> </a:t>
            </a:r>
            <a:r>
              <a:rPr lang="pl-PL" dirty="0" err="1" smtClean="0"/>
              <a:t>if</a:t>
            </a:r>
            <a:r>
              <a:rPr lang="pl-PL" dirty="0" smtClean="0"/>
              <a:t> </a:t>
            </a:r>
            <a:r>
              <a:rPr lang="pl-PL" dirty="0" err="1" smtClean="0"/>
              <a:t>needed</a:t>
            </a:r>
            <a:endParaRPr lang="pl-PL" dirty="0"/>
          </a:p>
        </p:txBody>
      </p:sp>
      <p:sp>
        <p:nvSpPr>
          <p:cNvPr id="37889" name="Rectangle 1"/>
          <p:cNvSpPr>
            <a:spLocks noChangeArrowheads="1"/>
          </p:cNvSpPr>
          <p:nvPr/>
        </p:nvSpPr>
        <p:spPr bwMode="auto">
          <a:xfrm>
            <a:off x="467544" y="2348880"/>
            <a:ext cx="91440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=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new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("com.google.android.c2dm.intent.REGISTER");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regIntent.putExtra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("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app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",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PendingIntent.getBroadcast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this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, 0,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new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(), 0)); 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regIntent.putExtra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("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sender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",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emailOfSender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);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startService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regIntent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); </a:t>
            </a:r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26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Step 2 &amp; 3: </a:t>
            </a:r>
            <a:r>
              <a:rPr lang="pl-PL" dirty="0" err="1" smtClean="0"/>
              <a:t>Handling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tokens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Registration</a:t>
            </a:r>
            <a:r>
              <a:rPr lang="pl-PL" dirty="0" smtClean="0"/>
              <a:t> ID </a:t>
            </a:r>
            <a:r>
              <a:rPr lang="pl-PL" dirty="0" err="1" smtClean="0"/>
              <a:t>comes</a:t>
            </a:r>
            <a:r>
              <a:rPr lang="pl-PL" dirty="0" smtClean="0"/>
              <a:t> as a </a:t>
            </a:r>
            <a:r>
              <a:rPr lang="pl-PL" dirty="0" err="1" smtClean="0"/>
              <a:t>broadcast</a:t>
            </a:r>
            <a:r>
              <a:rPr lang="pl-PL" dirty="0" smtClean="0"/>
              <a:t> </a:t>
            </a:r>
            <a:r>
              <a:rPr lang="pl-PL" dirty="0" err="1" smtClean="0"/>
              <a:t>Intent</a:t>
            </a:r>
            <a:endParaRPr lang="pl-PL" dirty="0" smtClean="0"/>
          </a:p>
          <a:p>
            <a:pPr lvl="1"/>
            <a:r>
              <a:rPr lang="pl-PL" dirty="0" err="1" smtClean="0"/>
              <a:t>Hence</a:t>
            </a:r>
            <a:r>
              <a:rPr lang="pl-PL" dirty="0" smtClean="0"/>
              <a:t> we </a:t>
            </a:r>
            <a:r>
              <a:rPr lang="pl-PL" dirty="0" err="1" smtClean="0"/>
              <a:t>need</a:t>
            </a:r>
            <a:r>
              <a:rPr lang="pl-PL" dirty="0" smtClean="0"/>
              <a:t> a </a:t>
            </a:r>
            <a:r>
              <a:rPr lang="pl-PL" dirty="0" err="1" smtClean="0"/>
              <a:t>receiver</a:t>
            </a:r>
            <a:r>
              <a:rPr lang="pl-PL" dirty="0" smtClean="0"/>
              <a:t> for </a:t>
            </a:r>
            <a:r>
              <a:rPr lang="pl-PL" dirty="0" err="1" smtClean="0"/>
              <a:t>it</a:t>
            </a: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It</a:t>
            </a:r>
            <a:r>
              <a:rPr lang="pl-PL" dirty="0" smtClean="0"/>
              <a:t> will </a:t>
            </a:r>
            <a:r>
              <a:rPr lang="pl-PL" dirty="0" err="1" smtClean="0"/>
              <a:t>also</a:t>
            </a:r>
            <a:r>
              <a:rPr lang="pl-PL" dirty="0" smtClean="0"/>
              <a:t> </a:t>
            </a:r>
            <a:r>
              <a:rPr lang="pl-PL" dirty="0" err="1" smtClean="0"/>
              <a:t>receive</a:t>
            </a:r>
            <a:r>
              <a:rPr lang="pl-PL" dirty="0" smtClean="0"/>
              <a:t> </a:t>
            </a:r>
            <a:r>
              <a:rPr lang="pl-PL" dirty="0" err="1" smtClean="0"/>
              <a:t>unregistration</a:t>
            </a:r>
            <a:r>
              <a:rPr lang="pl-PL" dirty="0" smtClean="0"/>
              <a:t> </a:t>
            </a:r>
            <a:r>
              <a:rPr lang="pl-PL" dirty="0" err="1" smtClean="0"/>
              <a:t>events</a:t>
            </a:r>
            <a:r>
              <a:rPr lang="pl-PL" dirty="0" smtClean="0"/>
              <a:t>,</a:t>
            </a:r>
            <a:br>
              <a:rPr lang="pl-PL" dirty="0" smtClean="0"/>
            </a:br>
            <a:r>
              <a:rPr lang="pl-PL" dirty="0" err="1" smtClean="0"/>
              <a:t>should</a:t>
            </a:r>
            <a:r>
              <a:rPr lang="pl-PL" dirty="0" smtClean="0"/>
              <a:t> we </a:t>
            </a:r>
            <a:r>
              <a:rPr lang="pl-PL" dirty="0" err="1" smtClean="0"/>
              <a:t>ever</a:t>
            </a:r>
            <a:r>
              <a:rPr lang="pl-PL" dirty="0" smtClean="0"/>
              <a:t> </a:t>
            </a:r>
            <a:r>
              <a:rPr lang="pl-PL" dirty="0" err="1" smtClean="0"/>
              <a:t>request</a:t>
            </a:r>
            <a:r>
              <a:rPr lang="pl-PL" dirty="0" smtClean="0"/>
              <a:t> for </a:t>
            </a:r>
            <a:r>
              <a:rPr lang="pl-PL" dirty="0" err="1" smtClean="0"/>
              <a:t>them</a:t>
            </a:r>
            <a:endParaRPr lang="pl-PL" dirty="0" smtClean="0"/>
          </a:p>
        </p:txBody>
      </p:sp>
      <p:sp>
        <p:nvSpPr>
          <p:cNvPr id="43009" name="Rectangle 1"/>
          <p:cNvSpPr>
            <a:spLocks noChangeArrowheads="1"/>
          </p:cNvSpPr>
          <p:nvPr/>
        </p:nvSpPr>
        <p:spPr bwMode="auto">
          <a:xfrm>
            <a:off x="467544" y="2340749"/>
            <a:ext cx="7740352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receiver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android:name=".C2DMRegistrationReceiver" android:permission="</a:t>
            </a:r>
            <a:r>
              <a:rPr kumimoji="0" lang="pl-PL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com.google.android.c2dm.permission.SEND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intent-filter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</a:t>
            </a:r>
            <a:r>
              <a:rPr kumimoji="0" lang="pl-PL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  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&lt;action android:name="</a:t>
            </a:r>
            <a:r>
              <a:rPr kumimoji="0" lang="pl-PL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com.google.android.c2dm.intent.REGISTRATION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   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category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android:name="com.example.myapp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&lt;/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intent-filter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&lt;/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receiver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39552" y="4941168"/>
            <a:ext cx="7740352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ublic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void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onReceive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,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if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intent.getStringExtra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("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unregistered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") ==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null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intent.getStringExtra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("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registration_id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");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sendToPushProvider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 }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pl-PL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Symbol zastępczy numeru slajd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27</a:t>
            </a:fld>
            <a:endParaRPr lang="pl-PL"/>
          </a:p>
        </p:txBody>
      </p:sp>
      <p:sp>
        <p:nvSpPr>
          <p:cNvPr id="9" name="Symbol zastępczy stopki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Receiving</a:t>
            </a:r>
            <a:r>
              <a:rPr lang="pl-PL" dirty="0" smtClean="0"/>
              <a:t> a </a:t>
            </a:r>
            <a:r>
              <a:rPr lang="pl-PL" dirty="0" err="1" smtClean="0"/>
              <a:t>message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Messages</a:t>
            </a:r>
            <a:r>
              <a:rPr lang="pl-PL" dirty="0" smtClean="0"/>
              <a:t> </a:t>
            </a:r>
            <a:r>
              <a:rPr lang="pl-PL" dirty="0" err="1" smtClean="0"/>
              <a:t>also</a:t>
            </a:r>
            <a:r>
              <a:rPr lang="pl-PL" dirty="0" smtClean="0"/>
              <a:t> </a:t>
            </a:r>
            <a:r>
              <a:rPr lang="pl-PL" dirty="0" err="1" smtClean="0"/>
              <a:t>come</a:t>
            </a:r>
            <a:r>
              <a:rPr lang="pl-PL" dirty="0" smtClean="0"/>
              <a:t> as </a:t>
            </a:r>
            <a:r>
              <a:rPr lang="pl-PL" dirty="0" err="1" smtClean="0"/>
              <a:t>broadcasted</a:t>
            </a:r>
            <a:r>
              <a:rPr lang="pl-PL" dirty="0" smtClean="0"/>
              <a:t> </a:t>
            </a:r>
            <a:r>
              <a:rPr lang="pl-PL" dirty="0" err="1" smtClean="0"/>
              <a:t>Intents</a:t>
            </a: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Payload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be </a:t>
            </a:r>
            <a:r>
              <a:rPr lang="pl-PL" dirty="0" err="1" smtClean="0"/>
              <a:t>fetched</a:t>
            </a:r>
            <a:r>
              <a:rPr lang="pl-PL" dirty="0" smtClean="0"/>
              <a:t> </a:t>
            </a:r>
            <a:r>
              <a:rPr lang="pl-PL" dirty="0" err="1" smtClean="0"/>
              <a:t>from</a:t>
            </a:r>
            <a:r>
              <a:rPr lang="pl-PL" dirty="0" smtClean="0"/>
              <a:t> </a:t>
            </a:r>
            <a:r>
              <a:rPr lang="pl-PL" dirty="0" err="1" smtClean="0"/>
              <a:t>Intent’s</a:t>
            </a:r>
            <a:r>
              <a:rPr lang="pl-PL" dirty="0" smtClean="0"/>
              <a:t> </a:t>
            </a:r>
            <a:r>
              <a:rPr lang="pl-PL" dirty="0" err="1" smtClean="0"/>
              <a:t>extras</a:t>
            </a:r>
            <a:endParaRPr lang="pl-PL" dirty="0" smtClean="0"/>
          </a:p>
          <a:p>
            <a:pPr lvl="1"/>
            <a:endParaRPr lang="pl-PL" dirty="0" smtClean="0"/>
          </a:p>
          <a:p>
            <a:pPr lvl="1"/>
            <a:endParaRPr lang="pl-PL" dirty="0" smtClean="0"/>
          </a:p>
        </p:txBody>
      </p:sp>
      <p:sp>
        <p:nvSpPr>
          <p:cNvPr id="44033" name="Rectangle 1"/>
          <p:cNvSpPr>
            <a:spLocks noChangeArrowheads="1"/>
          </p:cNvSpPr>
          <p:nvPr/>
        </p:nvSpPr>
        <p:spPr bwMode="auto">
          <a:xfrm>
            <a:off x="611560" y="1844824"/>
            <a:ext cx="7236296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receiver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android:name=".C2DMMessageReceiver" android:permission="</a:t>
            </a:r>
            <a:r>
              <a:rPr kumimoji="0" lang="pl-PL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com.google.android.c2dm.permission.SEND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  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intent-filter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   &lt;action android:name="</a:t>
            </a:r>
            <a:r>
              <a:rPr kumimoji="0" lang="pl-PL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com.google.android.c2dm.intent.RECEIVE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   &lt;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category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android:name="com.example.myapp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" /&gt;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   &lt;/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intent-filter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  <a:b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</a:b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&lt;/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receiver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39552" y="4365105"/>
            <a:ext cx="8352928" cy="16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ublic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void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onReceive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, </a:t>
            </a:r>
            <a:r>
              <a:rPr kumimoji="0" lang="pl-PL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) {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Bundle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payload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intent.getExtras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();</a:t>
            </a:r>
            <a:endParaRPr kumimoji="0" lang="pl-PL" sz="1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messageCount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Integer.parseInt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payload.getString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(C2DM.MESSAGE_COUNT));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latestMsg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messageCount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== 1 ?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           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Payload.getString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(C2DM.LATEST_MESSAGE) :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null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showNotification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messageCount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latestMsg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pl-PL" sz="1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Symbol zastępczy numeru slajd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28</a:t>
            </a:fld>
            <a:endParaRPr lang="pl-PL"/>
          </a:p>
        </p:txBody>
      </p:sp>
      <p:sp>
        <p:nvSpPr>
          <p:cNvPr id="9" name="Symbol zastępczy stopki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Android</a:t>
            </a:r>
            <a:br>
              <a:rPr lang="pl-PL" dirty="0" smtClean="0"/>
            </a:br>
            <a:r>
              <a:rPr lang="pl-PL" dirty="0" smtClean="0"/>
              <a:t>Cloud to </a:t>
            </a:r>
            <a:r>
              <a:rPr lang="pl-PL" dirty="0" err="1" smtClean="0"/>
              <a:t>Device</a:t>
            </a:r>
            <a:r>
              <a:rPr lang="pl-PL" dirty="0" smtClean="0"/>
              <a:t> </a:t>
            </a:r>
            <a:r>
              <a:rPr lang="pl-PL" dirty="0" err="1" smtClean="0"/>
              <a:t>Messaging</a:t>
            </a:r>
            <a:endParaRPr lang="pl-PL" dirty="0"/>
          </a:p>
        </p:txBody>
      </p:sp>
      <p:sp>
        <p:nvSpPr>
          <p:cNvPr id="5" name="Symbol zastępczy tekstu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 smtClean="0"/>
              <a:t>Tips</a:t>
            </a:r>
            <a:r>
              <a:rPr lang="pl-PL" dirty="0" smtClean="0"/>
              <a:t>,</a:t>
            </a:r>
            <a:r>
              <a:rPr lang="pl-PL" dirty="0" smtClean="0"/>
              <a:t> </a:t>
            </a:r>
            <a:r>
              <a:rPr lang="pl-PL" dirty="0" err="1" smtClean="0"/>
              <a:t>tricks</a:t>
            </a:r>
            <a:r>
              <a:rPr lang="pl-PL" dirty="0" smtClean="0"/>
              <a:t> &amp; </a:t>
            </a:r>
            <a:r>
              <a:rPr lang="pl-PL" dirty="0" err="1" smtClean="0"/>
              <a:t>caveats</a:t>
            </a:r>
            <a:endParaRPr lang="pl-P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notifications</a:t>
            </a:r>
            <a:endParaRPr lang="pl-PL" dirty="0"/>
          </a:p>
        </p:txBody>
      </p:sp>
      <p:sp>
        <p:nvSpPr>
          <p:cNvPr id="5" name="Symbol zastępczy tekstu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 smtClean="0"/>
              <a:t>What</a:t>
            </a:r>
            <a:r>
              <a:rPr lang="pl-PL" dirty="0" smtClean="0"/>
              <a:t> and </a:t>
            </a:r>
            <a:r>
              <a:rPr lang="pl-PL" dirty="0" err="1" smtClean="0"/>
              <a:t>why</a:t>
            </a:r>
            <a:r>
              <a:rPr lang="pl-PL" dirty="0" smtClean="0"/>
              <a:t>?</a:t>
            </a:r>
            <a:endParaRPr lang="pl-PL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Obtaining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</a:t>
            </a:r>
            <a:endParaRPr lang="pl-PL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</a:t>
            </a:r>
            <a:r>
              <a:rPr lang="pl-PL" dirty="0" err="1" smtClean="0"/>
              <a:t>receive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ID:</a:t>
            </a:r>
          </a:p>
          <a:p>
            <a:pPr lvl="1"/>
            <a:r>
              <a:rPr lang="pl-PL" dirty="0" err="1" smtClean="0"/>
              <a:t>Multiple</a:t>
            </a:r>
            <a:r>
              <a:rPr lang="pl-PL" dirty="0" smtClean="0"/>
              <a:t> </a:t>
            </a:r>
            <a:r>
              <a:rPr lang="pl-PL" dirty="0" err="1" smtClean="0"/>
              <a:t>times</a:t>
            </a:r>
            <a:r>
              <a:rPr lang="pl-PL" dirty="0" smtClean="0"/>
              <a:t> – </a:t>
            </a:r>
            <a:r>
              <a:rPr lang="pl-PL" dirty="0" err="1" smtClean="0"/>
              <a:t>in</a:t>
            </a:r>
            <a:r>
              <a:rPr lang="pl-PL" dirty="0" smtClean="0"/>
              <a:t> </a:t>
            </a:r>
            <a:r>
              <a:rPr lang="pl-PL" dirty="0" err="1" smtClean="0"/>
              <a:t>response</a:t>
            </a:r>
            <a:r>
              <a:rPr lang="pl-PL" dirty="0" smtClean="0"/>
              <a:t> for </a:t>
            </a:r>
            <a:r>
              <a:rPr lang="pl-PL" dirty="0" err="1" smtClean="0"/>
              <a:t>every</a:t>
            </a:r>
            <a:r>
              <a:rPr lang="pl-PL" dirty="0" smtClean="0"/>
              <a:t> </a:t>
            </a:r>
            <a:r>
              <a:rPr lang="pl-PL" dirty="0" err="1" smtClean="0"/>
              <a:t>request</a:t>
            </a:r>
            <a:endParaRPr lang="pl-PL" dirty="0" smtClean="0"/>
          </a:p>
          <a:p>
            <a:pPr lvl="1"/>
            <a:r>
              <a:rPr lang="pl-PL" dirty="0" err="1" smtClean="0"/>
              <a:t>Again</a:t>
            </a:r>
            <a:r>
              <a:rPr lang="pl-PL" dirty="0" smtClean="0"/>
              <a:t> – </a:t>
            </a:r>
            <a:r>
              <a:rPr lang="pl-PL" dirty="0" err="1" smtClean="0"/>
              <a:t>if</a:t>
            </a:r>
            <a:r>
              <a:rPr lang="pl-PL" dirty="0" smtClean="0"/>
              <a:t> </a:t>
            </a:r>
            <a:r>
              <a:rPr lang="pl-PL" dirty="0" err="1" smtClean="0"/>
              <a:t>previous</a:t>
            </a:r>
            <a:r>
              <a:rPr lang="pl-PL" dirty="0" smtClean="0"/>
              <a:t> one </a:t>
            </a:r>
            <a:r>
              <a:rPr lang="pl-PL" dirty="0" err="1" smtClean="0"/>
              <a:t>is</a:t>
            </a:r>
            <a:r>
              <a:rPr lang="pl-PL" dirty="0" smtClean="0"/>
              <a:t> no </a:t>
            </a:r>
            <a:r>
              <a:rPr lang="pl-PL" dirty="0" err="1" smtClean="0"/>
              <a:t>longer</a:t>
            </a:r>
            <a:r>
              <a:rPr lang="pl-PL" dirty="0" smtClean="0"/>
              <a:t> </a:t>
            </a:r>
            <a:r>
              <a:rPr lang="pl-PL" dirty="0" err="1" smtClean="0"/>
              <a:t>valid</a:t>
            </a:r>
            <a:endParaRPr lang="pl-PL" dirty="0" smtClean="0"/>
          </a:p>
          <a:p>
            <a:pPr lvl="1"/>
            <a:r>
              <a:rPr lang="pl-PL" dirty="0" err="1" smtClean="0"/>
              <a:t>Without</a:t>
            </a:r>
            <a:r>
              <a:rPr lang="pl-PL" dirty="0" smtClean="0"/>
              <a:t> </a:t>
            </a:r>
            <a:r>
              <a:rPr lang="pl-PL" dirty="0" err="1" smtClean="0"/>
              <a:t>even</a:t>
            </a:r>
            <a:r>
              <a:rPr lang="pl-PL" dirty="0" smtClean="0"/>
              <a:t> </a:t>
            </a:r>
            <a:r>
              <a:rPr lang="pl-PL" dirty="0" err="1" smtClean="0"/>
              <a:t>requesting</a:t>
            </a:r>
            <a:r>
              <a:rPr lang="pl-PL" dirty="0" smtClean="0"/>
              <a:t> </a:t>
            </a:r>
            <a:r>
              <a:rPr lang="pl-PL" dirty="0" err="1" smtClean="0"/>
              <a:t>it</a:t>
            </a:r>
            <a:r>
              <a:rPr lang="pl-PL" dirty="0" smtClean="0"/>
              <a:t> – </a:t>
            </a:r>
            <a:r>
              <a:rPr lang="pl-PL" dirty="0" err="1" smtClean="0"/>
              <a:t>along</a:t>
            </a:r>
            <a:r>
              <a:rPr lang="pl-PL" dirty="0" smtClean="0"/>
              <a:t> </a:t>
            </a:r>
            <a:r>
              <a:rPr lang="pl-PL" dirty="0" err="1" smtClean="0"/>
              <a:t>with</a:t>
            </a:r>
            <a:r>
              <a:rPr lang="pl-PL" dirty="0" smtClean="0"/>
              <a:t> a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message</a:t>
            </a:r>
            <a:endParaRPr lang="pl-PL" dirty="0" smtClean="0"/>
          </a:p>
          <a:p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</a:t>
            </a:r>
            <a:r>
              <a:rPr lang="pl-PL" dirty="0" err="1" smtClean="0"/>
              <a:t>also</a:t>
            </a:r>
            <a:r>
              <a:rPr lang="pl-PL" dirty="0" smtClean="0"/>
              <a:t> (</a:t>
            </a:r>
            <a:r>
              <a:rPr lang="pl-PL" dirty="0" err="1" smtClean="0"/>
              <a:t>albeit</a:t>
            </a:r>
            <a:r>
              <a:rPr lang="pl-PL" dirty="0" smtClean="0"/>
              <a:t> </a:t>
            </a:r>
            <a:r>
              <a:rPr lang="pl-PL" dirty="0" err="1" smtClean="0"/>
              <a:t>rarely</a:t>
            </a:r>
            <a:r>
              <a:rPr lang="pl-PL" dirty="0" smtClean="0"/>
              <a:t>) </a:t>
            </a:r>
            <a:r>
              <a:rPr lang="pl-PL" dirty="0" err="1" smtClean="0"/>
              <a:t>receive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</a:t>
            </a:r>
            <a:r>
              <a:rPr lang="pl-PL" dirty="0" err="1" smtClean="0"/>
              <a:t>error</a:t>
            </a:r>
            <a:endParaRPr lang="pl-PL" dirty="0" smtClean="0"/>
          </a:p>
          <a:p>
            <a:pPr lvl="1"/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should</a:t>
            </a:r>
            <a:r>
              <a:rPr lang="pl-PL" dirty="0" smtClean="0"/>
              <a:t> </a:t>
            </a:r>
            <a:r>
              <a:rPr lang="pl-PL" dirty="0" err="1" smtClean="0"/>
              <a:t>then</a:t>
            </a:r>
            <a:r>
              <a:rPr lang="pl-PL" dirty="0" smtClean="0"/>
              <a:t> </a:t>
            </a:r>
            <a:r>
              <a:rPr lang="pl-PL" dirty="0" err="1" smtClean="0"/>
              <a:t>try</a:t>
            </a:r>
            <a:r>
              <a:rPr lang="pl-PL" dirty="0" smtClean="0"/>
              <a:t> </a:t>
            </a:r>
            <a:r>
              <a:rPr lang="pl-PL" dirty="0" err="1" smtClean="0"/>
              <a:t>again</a:t>
            </a:r>
            <a:r>
              <a:rPr lang="pl-PL" dirty="0" smtClean="0"/>
              <a:t> </a:t>
            </a:r>
            <a:r>
              <a:rPr lang="pl-PL" dirty="0" err="1" smtClean="0"/>
              <a:t>with</a:t>
            </a:r>
            <a:r>
              <a:rPr lang="pl-PL" dirty="0" smtClean="0"/>
              <a:t> </a:t>
            </a:r>
            <a:r>
              <a:rPr lang="pl-PL" b="1" dirty="0" err="1" smtClean="0"/>
              <a:t>exponential</a:t>
            </a:r>
            <a:r>
              <a:rPr lang="pl-PL" b="1" dirty="0" smtClean="0"/>
              <a:t> </a:t>
            </a:r>
            <a:r>
              <a:rPr lang="pl-PL" b="1" dirty="0" err="1" smtClean="0"/>
              <a:t>backoff</a:t>
            </a:r>
            <a:endParaRPr lang="pl-PL" b="1" dirty="0" smtClean="0"/>
          </a:p>
          <a:p>
            <a:endParaRPr lang="pl-PL" dirty="0" smtClean="0"/>
          </a:p>
          <a:p>
            <a:r>
              <a:rPr lang="pl-PL" dirty="0" err="1" smtClean="0"/>
              <a:t>There</a:t>
            </a:r>
            <a:r>
              <a:rPr lang="pl-PL" dirty="0" smtClean="0"/>
              <a:t>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also</a:t>
            </a:r>
            <a:r>
              <a:rPr lang="pl-PL" dirty="0" smtClean="0"/>
              <a:t> </a:t>
            </a:r>
            <a:r>
              <a:rPr lang="pl-PL" dirty="0" err="1" smtClean="0"/>
              <a:t>other</a:t>
            </a:r>
            <a:r>
              <a:rPr lang="pl-PL" dirty="0" smtClean="0"/>
              <a:t> </a:t>
            </a:r>
            <a:r>
              <a:rPr lang="pl-PL" dirty="0" err="1" smtClean="0"/>
              <a:t>possible</a:t>
            </a:r>
            <a:r>
              <a:rPr lang="pl-PL" dirty="0" smtClean="0"/>
              <a:t> </a:t>
            </a:r>
            <a:r>
              <a:rPr lang="pl-PL" dirty="0" err="1" smtClean="0"/>
              <a:t>errors</a:t>
            </a:r>
            <a:r>
              <a:rPr lang="pl-PL" dirty="0" smtClean="0"/>
              <a:t>:</a:t>
            </a:r>
          </a:p>
          <a:p>
            <a:pPr lvl="1"/>
            <a:r>
              <a:rPr lang="pl-PL" dirty="0" smtClean="0"/>
              <a:t>No Google </a:t>
            </a:r>
            <a:r>
              <a:rPr lang="pl-PL" dirty="0" err="1" smtClean="0"/>
              <a:t>Account</a:t>
            </a:r>
            <a:r>
              <a:rPr lang="pl-PL" dirty="0" smtClean="0"/>
              <a:t> on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phone</a:t>
            </a:r>
            <a:endParaRPr lang="pl-PL" dirty="0" smtClean="0"/>
          </a:p>
          <a:p>
            <a:pPr lvl="1"/>
            <a:r>
              <a:rPr lang="pl-PL" dirty="0" err="1" smtClean="0"/>
              <a:t>Wrong</a:t>
            </a:r>
            <a:r>
              <a:rPr lang="pl-PL" dirty="0" smtClean="0"/>
              <a:t> </a:t>
            </a:r>
            <a:r>
              <a:rPr lang="pl-PL" dirty="0" err="1" smtClean="0"/>
              <a:t>credentials</a:t>
            </a:r>
            <a:r>
              <a:rPr lang="pl-PL" dirty="0" smtClean="0"/>
              <a:t> on </a:t>
            </a:r>
            <a:r>
              <a:rPr lang="pl-PL" dirty="0" err="1" smtClean="0"/>
              <a:t>user’s</a:t>
            </a:r>
            <a:r>
              <a:rPr lang="pl-PL" dirty="0" smtClean="0"/>
              <a:t> Google </a:t>
            </a:r>
            <a:r>
              <a:rPr lang="pl-PL" dirty="0" err="1" smtClean="0"/>
              <a:t>Account</a:t>
            </a:r>
            <a:endParaRPr lang="pl-PL" dirty="0" smtClean="0"/>
          </a:p>
          <a:p>
            <a:pPr lvl="1"/>
            <a:r>
              <a:rPr lang="pl-PL" dirty="0" err="1" smtClean="0"/>
              <a:t>Too</a:t>
            </a:r>
            <a:r>
              <a:rPr lang="pl-PL" dirty="0" smtClean="0"/>
              <a:t> many </a:t>
            </a:r>
            <a:r>
              <a:rPr lang="pl-PL" dirty="0" err="1" smtClean="0"/>
              <a:t>apps</a:t>
            </a:r>
            <a:r>
              <a:rPr lang="pl-PL" dirty="0" smtClean="0"/>
              <a:t> on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device</a:t>
            </a:r>
            <a:r>
              <a:rPr lang="pl-PL" dirty="0" smtClean="0"/>
              <a:t> </a:t>
            </a:r>
            <a:r>
              <a:rPr lang="pl-PL" dirty="0" err="1" smtClean="0"/>
              <a:t>using</a:t>
            </a:r>
            <a:r>
              <a:rPr lang="pl-PL" dirty="0" smtClean="0"/>
              <a:t> C2DM </a:t>
            </a:r>
            <a:r>
              <a:rPr lang="pl-PL" dirty="0" err="1" smtClean="0"/>
              <a:t>already</a:t>
            </a:r>
            <a:endParaRPr lang="pl-PL" dirty="0" smtClean="0"/>
          </a:p>
          <a:p>
            <a:pPr>
              <a:buNone/>
            </a:pPr>
            <a:r>
              <a:rPr lang="pl-PL" dirty="0" err="1" smtClean="0"/>
              <a:t>Those</a:t>
            </a:r>
            <a:r>
              <a:rPr lang="pl-PL" dirty="0" smtClean="0"/>
              <a:t> </a:t>
            </a:r>
            <a:r>
              <a:rPr lang="pl-PL" i="1" dirty="0" err="1" smtClean="0"/>
              <a:t>in</a:t>
            </a:r>
            <a:r>
              <a:rPr lang="pl-PL" i="1" dirty="0" smtClean="0"/>
              <a:t> </a:t>
            </a:r>
            <a:r>
              <a:rPr lang="pl-PL" i="1" dirty="0" err="1" smtClean="0"/>
              <a:t>theory</a:t>
            </a:r>
            <a:r>
              <a:rPr lang="pl-PL" dirty="0" smtClean="0"/>
              <a:t> </a:t>
            </a:r>
            <a:r>
              <a:rPr lang="pl-PL" dirty="0" err="1" smtClean="0"/>
              <a:t>should</a:t>
            </a:r>
            <a:r>
              <a:rPr lang="pl-PL" dirty="0" smtClean="0"/>
              <a:t> be </a:t>
            </a:r>
            <a:r>
              <a:rPr lang="pl-PL" dirty="0" err="1" smtClean="0"/>
              <a:t>displayed</a:t>
            </a:r>
            <a:r>
              <a:rPr lang="pl-PL" dirty="0" smtClean="0"/>
              <a:t> to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user</a:t>
            </a:r>
            <a:r>
              <a:rPr lang="pl-PL" dirty="0" smtClean="0"/>
              <a:t> (!).</a:t>
            </a:r>
            <a:endParaRPr lang="pl-PL" dirty="0"/>
          </a:p>
        </p:txBody>
      </p:sp>
      <p:sp>
        <p:nvSpPr>
          <p:cNvPr id="8" name="Symbol zastępczy numeru slajdu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30</a:t>
            </a:fld>
            <a:endParaRPr lang="pl-PL"/>
          </a:p>
        </p:txBody>
      </p:sp>
      <p:sp>
        <p:nvSpPr>
          <p:cNvPr id="9" name="Symbol zastępczy stopki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Obtaining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ID, part </a:t>
            </a:r>
            <a:r>
              <a:rPr lang="pl-PL" dirty="0" err="1" smtClean="0"/>
              <a:t>two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Possible</a:t>
            </a:r>
            <a:r>
              <a:rPr lang="pl-PL" dirty="0" smtClean="0"/>
              <a:t> </a:t>
            </a:r>
            <a:r>
              <a:rPr lang="pl-PL" dirty="0" err="1" smtClean="0"/>
              <a:t>solution</a:t>
            </a:r>
            <a:r>
              <a:rPr lang="pl-PL" dirty="0" smtClean="0"/>
              <a:t>: </a:t>
            </a:r>
            <a:r>
              <a:rPr lang="pl-PL" sz="2200" dirty="0" err="1" smtClean="0">
                <a:latin typeface="Consolas" pitchFamily="49" charset="0"/>
                <a:cs typeface="Consolas" pitchFamily="49" charset="0"/>
              </a:rPr>
              <a:t>SharedPreferences</a:t>
            </a:r>
            <a:r>
              <a:rPr lang="pl-PL" dirty="0" smtClean="0"/>
              <a:t> </a:t>
            </a:r>
            <a:r>
              <a:rPr lang="pl-PL" dirty="0" smtClean="0"/>
              <a:t>+ </a:t>
            </a:r>
            <a:r>
              <a:rPr lang="pl-PL" sz="2200" dirty="0" err="1" smtClean="0">
                <a:latin typeface="Consolas" pitchFamily="49" charset="0"/>
                <a:cs typeface="Consolas" pitchFamily="49" charset="0"/>
              </a:rPr>
              <a:t>AlarmManager</a:t>
            </a:r>
            <a:endParaRPr lang="pl-PL" sz="2200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39552" y="1844824"/>
            <a:ext cx="8352928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p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ublic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void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onReceive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(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context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,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</a:t>
            </a:r>
            <a:r>
              <a:rPr kumimoji="0" lang="pl-PL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intent</a:t>
            </a: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) { // C2DMRegistrationReceiver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if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intent.getStringExtra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("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unregistered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") ==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null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error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intent.getStringExtra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("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error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");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if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error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== "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SERVICE_NOT_AVAILABLE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")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   scheduleC2dmRegistration();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else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{ /* handle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successful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: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b="1" dirty="0" err="1" smtClean="0">
                <a:latin typeface="Consolas" pitchFamily="49" charset="0"/>
                <a:cs typeface="Consolas" pitchFamily="49" charset="0"/>
              </a:rPr>
              <a:t>delete</a:t>
            </a:r>
            <a:r>
              <a:rPr lang="pl-PL" sz="1400" b="1" dirty="0" smtClean="0">
                <a:latin typeface="Consolas" pitchFamily="49" charset="0"/>
                <a:cs typeface="Consolas" pitchFamily="49" charset="0"/>
              </a:rPr>
              <a:t> C2DM_REG_TRY_INTERVAL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*/ }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   }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pl-PL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39552" y="3753328"/>
            <a:ext cx="8352928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rivate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void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scheduleC2dmRegistration()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long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interval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2 *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sharedPrefs.getLong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(C2DM_REG_TRY_INTERVAL, 500); //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ms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long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nextTryTime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SystemClock.elapsedRealtime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() +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interval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sz="1400" dirty="0" smtClean="0">
              <a:latin typeface="Consolas" pitchFamily="49" charset="0"/>
              <a:cs typeface="Consolas" pitchFamily="49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alarmIntent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new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context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RegistrationRetryReceiver.class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PendingIntent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alarm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PendingIntent.getBroadcast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context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0,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alarmIntent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0);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AlarmManager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am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AlarmManager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context.getSystemService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Context.ALARM_SERVICE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am.set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AlarmManager.ELAPSED_REALTIME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nextTryTime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alarm);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}</a:t>
            </a:r>
            <a:endParaRPr kumimoji="0" lang="pl-PL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67544" y="5949280"/>
            <a:ext cx="8424936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//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RegistrationRetryReceiver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simply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resends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com.google.android.c2dm.intent.REGISTER</a:t>
            </a:r>
            <a:endParaRPr kumimoji="0" lang="pl-PL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31</a:t>
            </a:fld>
            <a:endParaRPr lang="pl-PL"/>
          </a:p>
        </p:txBody>
      </p:sp>
      <p:sp>
        <p:nvSpPr>
          <p:cNvPr id="10" name="Symbol zastępczy stopki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Sending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 to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provider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smtClean="0"/>
              <a:t>Since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</a:t>
            </a:r>
            <a:r>
              <a:rPr lang="pl-PL" dirty="0" err="1" smtClean="0"/>
              <a:t>receive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 </a:t>
            </a:r>
            <a:r>
              <a:rPr lang="pl-PL" dirty="0" err="1" smtClean="0"/>
              <a:t>at</a:t>
            </a:r>
            <a:r>
              <a:rPr lang="pl-PL" dirty="0" smtClean="0"/>
              <a:t> </a:t>
            </a:r>
            <a:r>
              <a:rPr lang="pl-PL" b="1" dirty="0" err="1" smtClean="0"/>
              <a:t>any</a:t>
            </a:r>
            <a:r>
              <a:rPr lang="pl-PL" b="1" dirty="0" smtClean="0"/>
              <a:t> time</a:t>
            </a:r>
            <a:r>
              <a:rPr lang="pl-PL" dirty="0" smtClean="0"/>
              <a:t>,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cannot</a:t>
            </a:r>
            <a:r>
              <a:rPr lang="pl-PL" dirty="0" smtClean="0"/>
              <a:t> </a:t>
            </a:r>
            <a:r>
              <a:rPr lang="pl-PL" dirty="0" err="1" smtClean="0"/>
              <a:t>count</a:t>
            </a:r>
            <a:r>
              <a:rPr lang="pl-PL" dirty="0" smtClean="0"/>
              <a:t> on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app</a:t>
            </a:r>
            <a:r>
              <a:rPr lang="pl-PL" dirty="0" smtClean="0"/>
              <a:t> </a:t>
            </a:r>
            <a:r>
              <a:rPr lang="pl-PL" dirty="0" err="1" smtClean="0"/>
              <a:t>actually</a:t>
            </a:r>
            <a:r>
              <a:rPr lang="pl-PL" dirty="0" smtClean="0"/>
              <a:t> </a:t>
            </a:r>
            <a:r>
              <a:rPr lang="pl-PL" dirty="0" err="1" smtClean="0"/>
              <a:t>running</a:t>
            </a:r>
            <a:endParaRPr lang="pl-PL" dirty="0" smtClean="0"/>
          </a:p>
          <a:p>
            <a:pPr lvl="1"/>
            <a:r>
              <a:rPr lang="pl-PL" dirty="0" err="1" smtClean="0"/>
              <a:t>Hence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have</a:t>
            </a:r>
            <a:r>
              <a:rPr lang="pl-PL" dirty="0" smtClean="0"/>
              <a:t> </a:t>
            </a:r>
            <a:r>
              <a:rPr lang="pl-PL" dirty="0" err="1" smtClean="0"/>
              <a:t>only</a:t>
            </a:r>
            <a:r>
              <a:rPr lang="pl-PL" dirty="0" smtClean="0"/>
              <a:t> </a:t>
            </a:r>
            <a:r>
              <a:rPr lang="pl-PL" dirty="0" err="1" smtClean="0"/>
              <a:t>short</a:t>
            </a:r>
            <a:r>
              <a:rPr lang="pl-PL" dirty="0" smtClean="0"/>
              <a:t> time to </a:t>
            </a:r>
            <a:r>
              <a:rPr lang="pl-PL" dirty="0" err="1" smtClean="0"/>
              <a:t>process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broadcast</a:t>
            </a:r>
            <a:endParaRPr lang="pl-PL" dirty="0" smtClean="0"/>
          </a:p>
          <a:p>
            <a:pPr>
              <a:buNone/>
            </a:pPr>
            <a:endParaRPr lang="pl-PL" dirty="0" smtClean="0"/>
          </a:p>
          <a:p>
            <a:r>
              <a:rPr lang="pl-PL" dirty="0" err="1" smtClean="0"/>
              <a:t>Uploading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ID </a:t>
            </a:r>
            <a:r>
              <a:rPr lang="pl-PL" dirty="0" err="1" smtClean="0"/>
              <a:t>must</a:t>
            </a:r>
            <a:r>
              <a:rPr lang="pl-PL" dirty="0" smtClean="0"/>
              <a:t> be </a:t>
            </a:r>
            <a:r>
              <a:rPr lang="pl-PL" dirty="0" err="1" smtClean="0"/>
              <a:t>done</a:t>
            </a:r>
            <a:r>
              <a:rPr lang="pl-PL" dirty="0" smtClean="0"/>
              <a:t> </a:t>
            </a:r>
            <a:r>
              <a:rPr lang="pl-PL" dirty="0" err="1" smtClean="0"/>
              <a:t>in</a:t>
            </a:r>
            <a:r>
              <a:rPr lang="pl-PL" dirty="0" smtClean="0"/>
              <a:t> a </a:t>
            </a:r>
            <a:r>
              <a:rPr lang="pl-PL" b="1" dirty="0" smtClean="0"/>
              <a:t>service</a:t>
            </a:r>
          </a:p>
          <a:p>
            <a:pPr lvl="1"/>
            <a:r>
              <a:rPr lang="pl-PL" dirty="0" smtClean="0"/>
              <a:t>In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background</a:t>
            </a:r>
            <a:r>
              <a:rPr lang="pl-PL" dirty="0" smtClean="0"/>
              <a:t> via </a:t>
            </a:r>
            <a:r>
              <a:rPr lang="pl-PL" dirty="0" err="1" smtClean="0">
                <a:latin typeface="Consolas" pitchFamily="49" charset="0"/>
                <a:cs typeface="Consolas" pitchFamily="49" charset="0"/>
              </a:rPr>
              <a:t>AsyncTask</a:t>
            </a:r>
            <a:r>
              <a:rPr lang="pl-PL" dirty="0" smtClean="0"/>
              <a:t> </a:t>
            </a:r>
            <a:r>
              <a:rPr lang="pl-PL" dirty="0" err="1" smtClean="0"/>
              <a:t>or</a:t>
            </a:r>
            <a:r>
              <a:rPr lang="pl-PL" dirty="0" smtClean="0"/>
              <a:t> Java </a:t>
            </a:r>
            <a:r>
              <a:rPr lang="pl-PL" dirty="0" err="1" smtClean="0"/>
              <a:t>threading</a:t>
            </a:r>
            <a:endParaRPr lang="pl-PL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39552" y="4400238"/>
            <a:ext cx="8352928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rivate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void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handleRegistrationId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String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new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context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PushTokenUploadService.class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intent.putExtra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PUSH_TOKEN_EXTRA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regId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startService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pl-PL" sz="1400" dirty="0" err="1" smtClean="0">
                <a:latin typeface="Consolas" pitchFamily="49" charset="0"/>
                <a:cs typeface="Consolas" pitchFamily="49" charset="0"/>
              </a:rPr>
              <a:t>intent</a:t>
            </a:r>
            <a:r>
              <a:rPr lang="pl-PL" sz="14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cs typeface="Consolas" pitchFamily="49" charset="0"/>
              </a:rPr>
              <a:t>}</a:t>
            </a:r>
            <a:endParaRPr kumimoji="0" lang="pl-PL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32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Bonus </a:t>
            </a:r>
            <a:r>
              <a:rPr lang="pl-PL" dirty="0" err="1" smtClean="0"/>
              <a:t>points</a:t>
            </a:r>
            <a:r>
              <a:rPr lang="pl-PL" dirty="0" smtClean="0"/>
              <a:t> for…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Exponential</a:t>
            </a:r>
            <a:r>
              <a:rPr lang="pl-PL" dirty="0" smtClean="0"/>
              <a:t> </a:t>
            </a:r>
            <a:r>
              <a:rPr lang="pl-PL" dirty="0" err="1" smtClean="0"/>
              <a:t>backoff</a:t>
            </a:r>
            <a:r>
              <a:rPr lang="pl-PL" dirty="0" smtClean="0"/>
              <a:t> on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token</a:t>
            </a:r>
            <a:r>
              <a:rPr lang="pl-PL" dirty="0" smtClean="0"/>
              <a:t> </a:t>
            </a:r>
            <a:r>
              <a:rPr lang="pl-PL" dirty="0" err="1" smtClean="0"/>
              <a:t>uploading</a:t>
            </a:r>
            <a:endParaRPr lang="pl-PL" dirty="0" smtClean="0"/>
          </a:p>
          <a:p>
            <a:pPr lvl="1"/>
            <a:r>
              <a:rPr lang="pl-PL" dirty="0" smtClean="0"/>
              <a:t>Same </a:t>
            </a:r>
            <a:r>
              <a:rPr lang="pl-PL" dirty="0" err="1" smtClean="0"/>
              <a:t>technique</a:t>
            </a:r>
            <a:r>
              <a:rPr lang="pl-PL" dirty="0" smtClean="0"/>
              <a:t> – </a:t>
            </a:r>
            <a:r>
              <a:rPr lang="pl-PL" dirty="0" err="1" smtClean="0"/>
              <a:t>just</a:t>
            </a:r>
            <a:r>
              <a:rPr lang="pl-PL" dirty="0" smtClean="0"/>
              <a:t> </a:t>
            </a:r>
            <a:r>
              <a:rPr lang="pl-PL" dirty="0" err="1" smtClean="0"/>
              <a:t>manage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interval</a:t>
            </a:r>
            <a:r>
              <a:rPr lang="pl-PL" dirty="0" smtClean="0"/>
              <a:t> </a:t>
            </a:r>
            <a:r>
              <a:rPr lang="pl-PL" dirty="0" err="1" smtClean="0"/>
              <a:t>separately</a:t>
            </a:r>
            <a:endParaRPr lang="pl-PL" dirty="0" smtClean="0"/>
          </a:p>
          <a:p>
            <a:pPr lvl="1"/>
            <a:r>
              <a:rPr lang="pl-PL" dirty="0" err="1" smtClean="0"/>
              <a:t>Alternative</a:t>
            </a:r>
            <a:r>
              <a:rPr lang="pl-PL" dirty="0" smtClean="0"/>
              <a:t>: </a:t>
            </a:r>
            <a:r>
              <a:rPr lang="pl-PL" dirty="0" err="1" smtClean="0"/>
              <a:t>request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token</a:t>
            </a:r>
            <a:r>
              <a:rPr lang="pl-PL" dirty="0" smtClean="0"/>
              <a:t> </a:t>
            </a:r>
            <a:r>
              <a:rPr lang="pl-PL" dirty="0" err="1" smtClean="0"/>
              <a:t>more</a:t>
            </a:r>
            <a:r>
              <a:rPr lang="pl-PL" dirty="0" smtClean="0"/>
              <a:t> </a:t>
            </a:r>
            <a:r>
              <a:rPr lang="pl-PL" dirty="0" err="1" smtClean="0"/>
              <a:t>often</a:t>
            </a:r>
            <a:r>
              <a:rPr lang="pl-PL" dirty="0" smtClean="0"/>
              <a:t> - </a:t>
            </a:r>
            <a:r>
              <a:rPr lang="pl-PL" dirty="0" err="1" smtClean="0"/>
              <a:t>you’ll</a:t>
            </a:r>
            <a:r>
              <a:rPr lang="pl-PL" dirty="0" smtClean="0"/>
              <a:t> </a:t>
            </a:r>
            <a:r>
              <a:rPr lang="pl-PL" dirty="0" err="1" smtClean="0"/>
              <a:t>get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same one </a:t>
            </a:r>
            <a:r>
              <a:rPr lang="pl-PL" dirty="0" err="1" smtClean="0"/>
              <a:t>anyway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Retrying</a:t>
            </a:r>
            <a:r>
              <a:rPr lang="pl-PL" dirty="0" smtClean="0"/>
              <a:t> </a:t>
            </a:r>
            <a:r>
              <a:rPr lang="pl-PL" dirty="0" err="1" smtClean="0"/>
              <a:t>registration</a:t>
            </a:r>
            <a:r>
              <a:rPr lang="pl-PL" dirty="0" smtClean="0"/>
              <a:t> </a:t>
            </a:r>
            <a:r>
              <a:rPr lang="pl-PL" dirty="0" err="1" smtClean="0"/>
              <a:t>when</a:t>
            </a:r>
            <a:r>
              <a:rPr lang="pl-PL" dirty="0" smtClean="0"/>
              <a:t> </a:t>
            </a:r>
            <a:r>
              <a:rPr lang="pl-PL" dirty="0" err="1" smtClean="0"/>
              <a:t>connectivity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detected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Unregistering</a:t>
            </a:r>
            <a:r>
              <a:rPr lang="pl-PL" dirty="0" smtClean="0"/>
              <a:t> </a:t>
            </a:r>
            <a:r>
              <a:rPr lang="pl-PL" dirty="0" err="1" smtClean="0"/>
              <a:t>when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have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opportunity</a:t>
            </a:r>
            <a:endParaRPr lang="pl-PL" dirty="0" smtClean="0"/>
          </a:p>
          <a:p>
            <a:pPr lvl="1"/>
            <a:r>
              <a:rPr lang="pl-PL" dirty="0" err="1" smtClean="0"/>
              <a:t>E.g</a:t>
            </a:r>
            <a:r>
              <a:rPr lang="pl-PL" dirty="0" smtClean="0"/>
              <a:t>. </a:t>
            </a:r>
            <a:r>
              <a:rPr lang="pl-PL" dirty="0" err="1" smtClean="0"/>
              <a:t>when</a:t>
            </a:r>
            <a:r>
              <a:rPr lang="pl-PL" dirty="0" smtClean="0"/>
              <a:t> </a:t>
            </a:r>
            <a:r>
              <a:rPr lang="pl-PL" dirty="0" err="1" smtClean="0"/>
              <a:t>user</a:t>
            </a:r>
            <a:r>
              <a:rPr lang="pl-PL" dirty="0" smtClean="0"/>
              <a:t> </a:t>
            </a:r>
            <a:r>
              <a:rPr lang="pl-PL" dirty="0" err="1" smtClean="0"/>
              <a:t>disables</a:t>
            </a:r>
            <a:r>
              <a:rPr lang="pl-PL" dirty="0" smtClean="0"/>
              <a:t> C2DM </a:t>
            </a:r>
            <a:r>
              <a:rPr lang="pl-PL" dirty="0" err="1" smtClean="0"/>
              <a:t>in</a:t>
            </a:r>
            <a:r>
              <a:rPr lang="pl-PL" dirty="0" smtClean="0"/>
              <a:t>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app’s</a:t>
            </a:r>
            <a:r>
              <a:rPr lang="pl-PL" dirty="0" smtClean="0"/>
              <a:t> </a:t>
            </a:r>
            <a:r>
              <a:rPr lang="pl-PL" dirty="0" err="1" smtClean="0"/>
              <a:t>settings</a:t>
            </a:r>
            <a:endParaRPr lang="pl-PL" dirty="0" smtClean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33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Related</a:t>
            </a:r>
            <a:r>
              <a:rPr lang="pl-PL" dirty="0" smtClean="0"/>
              <a:t> </a:t>
            </a:r>
            <a:r>
              <a:rPr lang="pl-PL" dirty="0" err="1" smtClean="0"/>
              <a:t>topics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090120"/>
          </a:xfrm>
        </p:spPr>
        <p:txBody>
          <a:bodyPr>
            <a:normAutofit/>
          </a:bodyPr>
          <a:lstStyle/>
          <a:p>
            <a:r>
              <a:rPr lang="pl-PL" dirty="0" err="1" smtClean="0"/>
              <a:t>Actual</a:t>
            </a:r>
            <a:r>
              <a:rPr lang="pl-PL" dirty="0" smtClean="0"/>
              <a:t> </a:t>
            </a:r>
            <a:r>
              <a:rPr lang="pl-PL" dirty="0" err="1" smtClean="0"/>
              <a:t>handling</a:t>
            </a:r>
            <a:r>
              <a:rPr lang="pl-PL" dirty="0" smtClean="0"/>
              <a:t> of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messages</a:t>
            </a:r>
            <a:r>
              <a:rPr lang="pl-PL" dirty="0" smtClean="0"/>
              <a:t> (</a:t>
            </a:r>
            <a:r>
              <a:rPr lang="pl-PL" dirty="0" err="1" smtClean="0"/>
              <a:t>app-specific</a:t>
            </a:r>
            <a:r>
              <a:rPr lang="pl-PL" dirty="0" smtClean="0"/>
              <a:t>)</a:t>
            </a:r>
          </a:p>
          <a:p>
            <a:pPr lvl="1"/>
            <a:r>
              <a:rPr lang="pl-PL" dirty="0" smtClean="0"/>
              <a:t>Status bar </a:t>
            </a:r>
            <a:r>
              <a:rPr lang="pl-PL" dirty="0" err="1" smtClean="0"/>
              <a:t>notifications</a:t>
            </a:r>
            <a:endParaRPr lang="pl-PL" dirty="0" smtClean="0"/>
          </a:p>
          <a:p>
            <a:pPr lvl="1"/>
            <a:r>
              <a:rPr lang="pl-PL" dirty="0" smtClean="0"/>
              <a:t>„</a:t>
            </a:r>
            <a:r>
              <a:rPr lang="pl-PL" dirty="0" err="1" smtClean="0"/>
              <a:t>Badges</a:t>
            </a:r>
            <a:r>
              <a:rPr lang="pl-PL" dirty="0" smtClean="0"/>
              <a:t>” </a:t>
            </a:r>
            <a:r>
              <a:rPr lang="pl-PL" dirty="0" err="1" smtClean="0"/>
              <a:t>through</a:t>
            </a:r>
            <a:r>
              <a:rPr lang="pl-PL" dirty="0" smtClean="0"/>
              <a:t> </a:t>
            </a:r>
            <a:r>
              <a:rPr lang="pl-PL" dirty="0" err="1" smtClean="0"/>
              <a:t>widgets</a:t>
            </a:r>
            <a:endParaRPr lang="pl-PL" dirty="0" smtClean="0"/>
          </a:p>
          <a:p>
            <a:r>
              <a:rPr lang="pl-PL" dirty="0" err="1" smtClean="0"/>
              <a:t>Implementing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endParaRPr lang="pl-PL" dirty="0" smtClean="0"/>
          </a:p>
          <a:p>
            <a:pPr lvl="1"/>
            <a:r>
              <a:rPr lang="pl-PL" dirty="0" err="1" smtClean="0"/>
              <a:t>Storing</a:t>
            </a:r>
            <a:r>
              <a:rPr lang="pl-PL" dirty="0" smtClean="0"/>
              <a:t>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tokens</a:t>
            </a:r>
            <a:endParaRPr lang="pl-PL" dirty="0" smtClean="0"/>
          </a:p>
          <a:p>
            <a:pPr lvl="1"/>
            <a:r>
              <a:rPr lang="pl-PL" dirty="0" err="1" smtClean="0"/>
              <a:t>Authenticating</a:t>
            </a:r>
            <a:r>
              <a:rPr lang="pl-PL" dirty="0" smtClean="0"/>
              <a:t> to Google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endParaRPr lang="pl-PL" dirty="0" smtClean="0"/>
          </a:p>
          <a:p>
            <a:pPr lvl="1"/>
            <a:r>
              <a:rPr lang="pl-PL" dirty="0" err="1" smtClean="0"/>
              <a:t>Sending</a:t>
            </a:r>
            <a:r>
              <a:rPr lang="pl-PL" dirty="0" smtClean="0"/>
              <a:t> </a:t>
            </a:r>
            <a:r>
              <a:rPr lang="pl-PL" dirty="0" err="1" smtClean="0"/>
              <a:t>messages</a:t>
            </a:r>
            <a:endParaRPr lang="pl-PL" dirty="0" smtClean="0"/>
          </a:p>
          <a:p>
            <a:pPr lvl="1"/>
            <a:r>
              <a:rPr lang="pl-PL" dirty="0" err="1" smtClean="0"/>
              <a:t>Handling</a:t>
            </a:r>
            <a:r>
              <a:rPr lang="pl-PL" dirty="0" smtClean="0"/>
              <a:t> </a:t>
            </a:r>
            <a:r>
              <a:rPr lang="pl-PL" dirty="0" err="1" smtClean="0"/>
              <a:t>errors</a:t>
            </a:r>
            <a:r>
              <a:rPr lang="pl-PL" dirty="0" smtClean="0"/>
              <a:t> (</a:t>
            </a:r>
            <a:r>
              <a:rPr lang="pl-PL" dirty="0" err="1" smtClean="0"/>
              <a:t>e</a:t>
            </a:r>
            <a:r>
              <a:rPr lang="pl-PL" sz="2200" dirty="0" err="1" smtClean="0"/>
              <a:t>x</a:t>
            </a:r>
            <a:r>
              <a:rPr lang="pl-PL" sz="2000" dirty="0" err="1" smtClean="0"/>
              <a:t>p</a:t>
            </a:r>
            <a:r>
              <a:rPr lang="pl-PL" sz="1800" dirty="0" err="1" smtClean="0"/>
              <a:t>o</a:t>
            </a:r>
            <a:r>
              <a:rPr lang="pl-PL" sz="1600" dirty="0" err="1" smtClean="0"/>
              <a:t>n</a:t>
            </a:r>
            <a:r>
              <a:rPr lang="pl-PL" sz="1500" dirty="0" err="1" smtClean="0"/>
              <a:t>e</a:t>
            </a:r>
            <a:r>
              <a:rPr lang="pl-PL" sz="1400" dirty="0" err="1" smtClean="0"/>
              <a:t>n</a:t>
            </a:r>
            <a:r>
              <a:rPr lang="pl-PL" sz="1300" dirty="0" err="1" smtClean="0"/>
              <a:t>t</a:t>
            </a:r>
            <a:r>
              <a:rPr lang="pl-PL" sz="1200" dirty="0" err="1" smtClean="0"/>
              <a:t>i</a:t>
            </a:r>
            <a:r>
              <a:rPr lang="pl-PL" sz="1100" dirty="0" err="1" smtClean="0"/>
              <a:t>a</a:t>
            </a:r>
            <a:r>
              <a:rPr lang="pl-PL" sz="1000" dirty="0" err="1" smtClean="0"/>
              <a:t>l</a:t>
            </a:r>
            <a:r>
              <a:rPr lang="pl-PL" dirty="0" smtClean="0"/>
              <a:t> </a:t>
            </a:r>
            <a:r>
              <a:rPr lang="pl-PL" sz="900" dirty="0" err="1" smtClean="0"/>
              <a:t>b</a:t>
            </a:r>
            <a:r>
              <a:rPr lang="pl-PL" sz="800" dirty="0" err="1" smtClean="0"/>
              <a:t>a</a:t>
            </a:r>
            <a:r>
              <a:rPr lang="pl-PL" sz="700" dirty="0" err="1" smtClean="0"/>
              <a:t>c</a:t>
            </a:r>
            <a:r>
              <a:rPr lang="pl-PL" sz="600" dirty="0" err="1" smtClean="0"/>
              <a:t>k</a:t>
            </a:r>
            <a:r>
              <a:rPr lang="pl-PL" sz="500" dirty="0" err="1" smtClean="0"/>
              <a:t>o</a:t>
            </a:r>
            <a:r>
              <a:rPr lang="pl-PL" sz="400" dirty="0" err="1" smtClean="0"/>
              <a:t>f</a:t>
            </a:r>
            <a:r>
              <a:rPr lang="pl-PL" sz="300" dirty="0" err="1" smtClean="0"/>
              <a:t>f</a:t>
            </a:r>
            <a:r>
              <a:rPr lang="pl-PL" dirty="0" smtClean="0"/>
              <a:t>)</a:t>
            </a:r>
          </a:p>
          <a:p>
            <a:pPr lvl="1"/>
            <a:endParaRPr lang="pl-PL" dirty="0" smtClean="0"/>
          </a:p>
          <a:p>
            <a:r>
              <a:rPr lang="pl-PL" dirty="0" smtClean="0"/>
              <a:t>For </a:t>
            </a:r>
            <a:r>
              <a:rPr lang="pl-PL" dirty="0" err="1" smtClean="0"/>
              <a:t>more</a:t>
            </a:r>
            <a:r>
              <a:rPr lang="pl-PL" dirty="0" smtClean="0"/>
              <a:t> </a:t>
            </a:r>
            <a:r>
              <a:rPr lang="pl-PL" dirty="0" err="1" smtClean="0"/>
              <a:t>information</a:t>
            </a:r>
            <a:r>
              <a:rPr lang="pl-PL" dirty="0" smtClean="0"/>
              <a:t>, </a:t>
            </a:r>
            <a:r>
              <a:rPr lang="pl-PL" dirty="0" err="1" smtClean="0"/>
              <a:t>refer</a:t>
            </a:r>
            <a:r>
              <a:rPr lang="pl-PL" dirty="0" smtClean="0"/>
              <a:t> </a:t>
            </a:r>
            <a:r>
              <a:rPr lang="pl-PL" dirty="0" err="1" smtClean="0"/>
              <a:t>directly</a:t>
            </a:r>
            <a:r>
              <a:rPr lang="pl-PL" dirty="0" smtClean="0"/>
              <a:t> to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docs</a:t>
            </a:r>
            <a:r>
              <a:rPr lang="pl-PL" dirty="0" smtClean="0"/>
              <a:t>:</a:t>
            </a:r>
          </a:p>
          <a:p>
            <a:pPr>
              <a:buNone/>
            </a:pPr>
            <a:r>
              <a:rPr lang="pl-PL" dirty="0" smtClean="0"/>
              <a:t>	</a:t>
            </a:r>
            <a:r>
              <a:rPr lang="pl-PL" sz="3600" dirty="0" smtClean="0"/>
              <a:t>http</a:t>
            </a:r>
            <a:r>
              <a:rPr lang="pl-PL" sz="3600" dirty="0" smtClean="0"/>
              <a:t>://</a:t>
            </a:r>
            <a:r>
              <a:rPr lang="pl-PL" sz="3600" dirty="0" smtClean="0"/>
              <a:t>code.google.com/android/c2dm</a:t>
            </a:r>
            <a:r>
              <a:rPr lang="pl-PL" sz="3600" dirty="0" smtClean="0"/>
              <a:t>/</a:t>
            </a: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34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Thank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!</a:t>
            </a:r>
            <a:endParaRPr lang="pl-P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notifications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Received</a:t>
            </a:r>
            <a:r>
              <a:rPr lang="pl-PL" dirty="0" smtClean="0"/>
              <a:t> „</a:t>
            </a:r>
            <a:r>
              <a:rPr lang="pl-PL" dirty="0" err="1" smtClean="0"/>
              <a:t>instantly</a:t>
            </a:r>
            <a:r>
              <a:rPr lang="pl-PL" dirty="0" smtClean="0"/>
              <a:t>” by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device</a:t>
            </a:r>
            <a:endParaRPr lang="pl-PL" dirty="0" smtClean="0"/>
          </a:p>
          <a:p>
            <a:pPr lvl="1"/>
            <a:r>
              <a:rPr lang="pl-PL" dirty="0" err="1" smtClean="0"/>
              <a:t>Sent</a:t>
            </a:r>
            <a:r>
              <a:rPr lang="pl-PL" dirty="0" smtClean="0"/>
              <a:t> by </a:t>
            </a:r>
            <a:r>
              <a:rPr lang="pl-PL" dirty="0" err="1" smtClean="0"/>
              <a:t>some</a:t>
            </a:r>
            <a:r>
              <a:rPr lang="pl-PL" dirty="0" smtClean="0"/>
              <a:t> </a:t>
            </a:r>
            <a:r>
              <a:rPr lang="pl-PL" dirty="0" err="1" smtClean="0"/>
              <a:t>remote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r>
              <a:rPr lang="pl-PL" dirty="0" smtClean="0"/>
              <a:t>, </a:t>
            </a:r>
            <a:r>
              <a:rPr lang="pl-PL" dirty="0" err="1" smtClean="0"/>
              <a:t>relayed</a:t>
            </a:r>
            <a:r>
              <a:rPr lang="pl-PL" dirty="0" smtClean="0"/>
              <a:t> via </a:t>
            </a:r>
            <a:r>
              <a:rPr lang="pl-PL" b="1" dirty="0" err="1" smtClean="0"/>
              <a:t>push</a:t>
            </a:r>
            <a:r>
              <a:rPr lang="pl-PL" b="1" dirty="0" smtClean="0"/>
              <a:t> </a:t>
            </a:r>
            <a:r>
              <a:rPr lang="pl-PL" b="1" dirty="0" err="1" smtClean="0"/>
              <a:t>server</a:t>
            </a:r>
            <a:endParaRPr lang="pl-PL" b="1" dirty="0" smtClean="0"/>
          </a:p>
          <a:p>
            <a:endParaRPr lang="pl-PL" dirty="0" smtClean="0"/>
          </a:p>
          <a:p>
            <a:r>
              <a:rPr lang="pl-PL" dirty="0" err="1" smtClean="0"/>
              <a:t>Contain</a:t>
            </a:r>
            <a:r>
              <a:rPr lang="pl-PL" dirty="0" smtClean="0"/>
              <a:t> </a:t>
            </a:r>
            <a:r>
              <a:rPr lang="pl-PL" dirty="0" err="1" smtClean="0"/>
              <a:t>small</a:t>
            </a:r>
            <a:r>
              <a:rPr lang="pl-PL" dirty="0" smtClean="0"/>
              <a:t> </a:t>
            </a:r>
            <a:r>
              <a:rPr lang="pl-PL" dirty="0" err="1" smtClean="0"/>
              <a:t>amount</a:t>
            </a:r>
            <a:r>
              <a:rPr lang="pl-PL" dirty="0" smtClean="0"/>
              <a:t> of </a:t>
            </a:r>
            <a:r>
              <a:rPr lang="pl-PL" dirty="0" err="1" smtClean="0"/>
              <a:t>information</a:t>
            </a:r>
            <a:endParaRPr lang="pl-PL" dirty="0" smtClean="0"/>
          </a:p>
          <a:p>
            <a:pPr lvl="1"/>
            <a:r>
              <a:rPr lang="pl-PL" dirty="0" smtClean="0"/>
              <a:t>More </a:t>
            </a:r>
            <a:r>
              <a:rPr lang="pl-PL" dirty="0" err="1" smtClean="0"/>
              <a:t>like</a:t>
            </a:r>
            <a:r>
              <a:rPr lang="pl-PL" dirty="0" smtClean="0"/>
              <a:t> </a:t>
            </a:r>
            <a:r>
              <a:rPr lang="pl-PL" dirty="0" err="1" smtClean="0"/>
              <a:t>wake-up</a:t>
            </a:r>
            <a:r>
              <a:rPr lang="pl-PL" dirty="0" smtClean="0"/>
              <a:t> </a:t>
            </a:r>
            <a:r>
              <a:rPr lang="pl-PL" dirty="0" err="1" smtClean="0"/>
              <a:t>call</a:t>
            </a:r>
            <a:r>
              <a:rPr lang="pl-PL" dirty="0" smtClean="0"/>
              <a:t> </a:t>
            </a:r>
            <a:r>
              <a:rPr lang="pl-PL" dirty="0" err="1" smtClean="0"/>
              <a:t>rather</a:t>
            </a:r>
            <a:r>
              <a:rPr lang="pl-PL" dirty="0" smtClean="0"/>
              <a:t> </a:t>
            </a:r>
            <a:r>
              <a:rPr lang="pl-PL" dirty="0" err="1" smtClean="0"/>
              <a:t>than</a:t>
            </a:r>
            <a:r>
              <a:rPr lang="pl-PL" dirty="0" smtClean="0"/>
              <a:t> </a:t>
            </a:r>
            <a:r>
              <a:rPr lang="pl-PL" dirty="0" err="1" smtClean="0"/>
              <a:t>actual</a:t>
            </a:r>
            <a:r>
              <a:rPr lang="pl-PL" dirty="0" smtClean="0"/>
              <a:t> </a:t>
            </a:r>
            <a:r>
              <a:rPr lang="pl-PL" dirty="0" err="1" smtClean="0"/>
              <a:t>message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err="1" smtClean="0"/>
              <a:t>Handled</a:t>
            </a:r>
            <a:r>
              <a:rPr lang="pl-PL" dirty="0" smtClean="0"/>
              <a:t> </a:t>
            </a:r>
            <a:r>
              <a:rPr lang="pl-PL" dirty="0" err="1" smtClean="0"/>
              <a:t>mostly</a:t>
            </a:r>
            <a:r>
              <a:rPr lang="pl-PL" dirty="0" smtClean="0"/>
              <a:t> by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device</a:t>
            </a:r>
            <a:r>
              <a:rPr lang="pl-PL" dirty="0" smtClean="0"/>
              <a:t> OS</a:t>
            </a:r>
          </a:p>
          <a:p>
            <a:pPr lvl="1"/>
            <a:r>
              <a:rPr lang="pl-PL" dirty="0" err="1" smtClean="0"/>
              <a:t>Long-lived</a:t>
            </a:r>
            <a:r>
              <a:rPr lang="pl-PL" dirty="0" smtClean="0"/>
              <a:t>, high </a:t>
            </a:r>
            <a:r>
              <a:rPr lang="pl-PL" dirty="0" err="1" smtClean="0"/>
              <a:t>timeout</a:t>
            </a:r>
            <a:r>
              <a:rPr lang="pl-PL" dirty="0" smtClean="0"/>
              <a:t> </a:t>
            </a:r>
            <a:r>
              <a:rPr lang="pl-PL" dirty="0" err="1" smtClean="0"/>
              <a:t>connection</a:t>
            </a:r>
            <a:r>
              <a:rPr lang="pl-PL" dirty="0" smtClean="0"/>
              <a:t> to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endParaRPr lang="pl-PL" dirty="0" smtClean="0"/>
          </a:p>
          <a:p>
            <a:pPr lvl="1"/>
            <a:r>
              <a:rPr lang="pl-PL" dirty="0" err="1" smtClean="0"/>
              <a:t>Exposed</a:t>
            </a:r>
            <a:r>
              <a:rPr lang="pl-PL" dirty="0" smtClean="0"/>
              <a:t> by system API to </a:t>
            </a:r>
            <a:r>
              <a:rPr lang="pl-PL" dirty="0" err="1" smtClean="0"/>
              <a:t>apps</a:t>
            </a:r>
            <a:r>
              <a:rPr lang="pl-PL" dirty="0" smtClean="0"/>
              <a:t> </a:t>
            </a:r>
            <a:r>
              <a:rPr lang="pl-PL" dirty="0" err="1" smtClean="0"/>
              <a:t>running</a:t>
            </a:r>
            <a:r>
              <a:rPr lang="pl-PL" dirty="0" smtClean="0"/>
              <a:t> on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device</a:t>
            </a:r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4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Benefits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l-PL" dirty="0" err="1" smtClean="0"/>
              <a:t>Avoid</a:t>
            </a:r>
            <a:r>
              <a:rPr lang="pl-PL" dirty="0" smtClean="0"/>
              <a:t> </a:t>
            </a:r>
            <a:r>
              <a:rPr lang="pl-PL" dirty="0" err="1" smtClean="0"/>
              <a:t>constant</a:t>
            </a:r>
            <a:r>
              <a:rPr lang="pl-PL" dirty="0" smtClean="0"/>
              <a:t> </a:t>
            </a:r>
            <a:r>
              <a:rPr lang="pl-PL" dirty="0" err="1" smtClean="0"/>
              <a:t>polling</a:t>
            </a:r>
            <a:r>
              <a:rPr lang="pl-PL" dirty="0" smtClean="0"/>
              <a:t> of </a:t>
            </a:r>
            <a:r>
              <a:rPr lang="pl-PL" dirty="0" err="1" smtClean="0"/>
              <a:t>the</a:t>
            </a:r>
            <a:r>
              <a:rPr lang="pl-PL" dirty="0" smtClean="0"/>
              <a:t> </a:t>
            </a:r>
            <a:r>
              <a:rPr lang="pl-PL" dirty="0" err="1" smtClean="0"/>
              <a:t>remote</a:t>
            </a:r>
            <a:r>
              <a:rPr lang="pl-PL" dirty="0" smtClean="0"/>
              <a:t> </a:t>
            </a:r>
            <a:r>
              <a:rPr lang="pl-PL" dirty="0" err="1" smtClean="0"/>
              <a:t>server</a:t>
            </a:r>
            <a:endParaRPr lang="pl-PL" dirty="0" smtClean="0"/>
          </a:p>
          <a:p>
            <a:pPr lvl="1"/>
            <a:r>
              <a:rPr lang="pl-PL" dirty="0" err="1" smtClean="0"/>
              <a:t>Saves</a:t>
            </a:r>
            <a:r>
              <a:rPr lang="pl-PL" dirty="0" smtClean="0"/>
              <a:t> </a:t>
            </a:r>
            <a:r>
              <a:rPr lang="pl-PL" dirty="0" err="1" smtClean="0"/>
              <a:t>bandwith</a:t>
            </a:r>
            <a:r>
              <a:rPr lang="pl-PL" dirty="0" smtClean="0"/>
              <a:t> and </a:t>
            </a:r>
            <a:r>
              <a:rPr lang="pl-PL" dirty="0" err="1" smtClean="0"/>
              <a:t>reduces</a:t>
            </a:r>
            <a:r>
              <a:rPr lang="pl-PL" dirty="0" smtClean="0"/>
              <a:t> </a:t>
            </a:r>
            <a:r>
              <a:rPr lang="pl-PL" dirty="0" err="1" smtClean="0"/>
              <a:t>battery</a:t>
            </a:r>
            <a:r>
              <a:rPr lang="pl-PL" dirty="0" smtClean="0"/>
              <a:t> </a:t>
            </a:r>
            <a:r>
              <a:rPr lang="pl-PL" dirty="0" err="1" smtClean="0"/>
              <a:t>use</a:t>
            </a:r>
            <a:endParaRPr lang="pl-PL" dirty="0" smtClean="0"/>
          </a:p>
          <a:p>
            <a:pPr lvl="1"/>
            <a:endParaRPr lang="pl-PL" dirty="0" smtClean="0"/>
          </a:p>
          <a:p>
            <a:r>
              <a:rPr lang="pl-PL" dirty="0" err="1" smtClean="0"/>
              <a:t>Receive</a:t>
            </a:r>
            <a:r>
              <a:rPr lang="pl-PL" dirty="0" smtClean="0"/>
              <a:t> </a:t>
            </a:r>
            <a:r>
              <a:rPr lang="pl-PL" dirty="0" err="1" smtClean="0"/>
              <a:t>notifications</a:t>
            </a:r>
            <a:r>
              <a:rPr lang="pl-PL" dirty="0" smtClean="0"/>
              <a:t> </a:t>
            </a:r>
            <a:r>
              <a:rPr lang="pl-PL" dirty="0" err="1" smtClean="0"/>
              <a:t>outside</a:t>
            </a:r>
            <a:r>
              <a:rPr lang="pl-PL" dirty="0" smtClean="0"/>
              <a:t> of </a:t>
            </a:r>
            <a:r>
              <a:rPr lang="pl-PL" dirty="0" err="1" smtClean="0"/>
              <a:t>synch</a:t>
            </a:r>
            <a:r>
              <a:rPr lang="pl-PL" dirty="0" smtClean="0"/>
              <a:t>. </a:t>
            </a:r>
            <a:r>
              <a:rPr lang="pl-PL" dirty="0" err="1" smtClean="0"/>
              <a:t>cycles</a:t>
            </a:r>
            <a:endParaRPr lang="pl-PL" dirty="0" smtClean="0"/>
          </a:p>
          <a:p>
            <a:pPr lvl="1"/>
            <a:r>
              <a:rPr lang="pl-PL" dirty="0" err="1" smtClean="0"/>
              <a:t>User</a:t>
            </a:r>
            <a:r>
              <a:rPr lang="pl-PL" dirty="0" smtClean="0"/>
              <a:t> </a:t>
            </a:r>
            <a:r>
              <a:rPr lang="pl-PL" dirty="0" err="1" smtClean="0"/>
              <a:t>can</a:t>
            </a:r>
            <a:r>
              <a:rPr lang="pl-PL" dirty="0" smtClean="0"/>
              <a:t> be </a:t>
            </a:r>
            <a:r>
              <a:rPr lang="pl-PL" dirty="0" err="1" smtClean="0"/>
              <a:t>notified</a:t>
            </a:r>
            <a:r>
              <a:rPr lang="pl-PL" dirty="0" smtClean="0"/>
              <a:t> </a:t>
            </a:r>
            <a:r>
              <a:rPr lang="pl-PL" dirty="0" err="1" smtClean="0"/>
              <a:t>immediately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smtClean="0"/>
              <a:t>Handle </a:t>
            </a:r>
            <a:r>
              <a:rPr lang="pl-PL" dirty="0" err="1" smtClean="0"/>
              <a:t>events</a:t>
            </a:r>
            <a:r>
              <a:rPr lang="pl-PL" dirty="0" smtClean="0"/>
              <a:t> </a:t>
            </a:r>
            <a:r>
              <a:rPr lang="pl-PL" dirty="0" err="1" smtClean="0"/>
              <a:t>when</a:t>
            </a:r>
            <a:r>
              <a:rPr lang="pl-PL" dirty="0" smtClean="0"/>
              <a:t> </a:t>
            </a:r>
            <a:r>
              <a:rPr lang="pl-PL" dirty="0" err="1" smtClean="0"/>
              <a:t>application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not </a:t>
            </a:r>
            <a:r>
              <a:rPr lang="pl-PL" dirty="0" err="1" smtClean="0"/>
              <a:t>running</a:t>
            </a:r>
            <a:endParaRPr lang="pl-PL" dirty="0" smtClean="0"/>
          </a:p>
          <a:p>
            <a:pPr lvl="1"/>
            <a:r>
              <a:rPr lang="pl-PL" dirty="0" err="1" smtClean="0"/>
              <a:t>Platform-specific</a:t>
            </a:r>
            <a:r>
              <a:rPr lang="pl-PL" dirty="0" smtClean="0"/>
              <a:t> </a:t>
            </a:r>
            <a:r>
              <a:rPr lang="pl-PL" dirty="0" err="1" smtClean="0"/>
              <a:t>restrictions</a:t>
            </a:r>
            <a:r>
              <a:rPr lang="pl-PL" dirty="0" smtClean="0"/>
              <a:t> </a:t>
            </a:r>
            <a:r>
              <a:rPr lang="pl-PL" dirty="0" err="1" smtClean="0"/>
              <a:t>apply</a:t>
            </a:r>
            <a:endParaRPr lang="pl-PL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5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Applications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err="1" smtClean="0"/>
              <a:t>Asynchronous</a:t>
            </a:r>
            <a:r>
              <a:rPr lang="pl-PL" dirty="0" smtClean="0"/>
              <a:t> </a:t>
            </a:r>
            <a:r>
              <a:rPr lang="pl-PL" dirty="0" err="1" smtClean="0"/>
              <a:t>messaging</a:t>
            </a:r>
            <a:endParaRPr lang="pl-PL" dirty="0" smtClean="0"/>
          </a:p>
          <a:p>
            <a:pPr lvl="1"/>
            <a:r>
              <a:rPr lang="pl-PL" dirty="0" smtClean="0"/>
              <a:t>Most </a:t>
            </a:r>
            <a:r>
              <a:rPr lang="pl-PL" dirty="0" err="1" smtClean="0"/>
              <a:t>notably</a:t>
            </a:r>
            <a:r>
              <a:rPr lang="pl-PL" dirty="0" smtClean="0"/>
              <a:t> e-mail</a:t>
            </a:r>
          </a:p>
          <a:p>
            <a:r>
              <a:rPr lang="pl-PL" dirty="0" err="1" smtClean="0"/>
              <a:t>Social</a:t>
            </a:r>
            <a:r>
              <a:rPr lang="pl-PL" dirty="0" smtClean="0"/>
              <a:t> </a:t>
            </a:r>
            <a:r>
              <a:rPr lang="pl-PL" dirty="0" err="1" smtClean="0"/>
              <a:t>network</a:t>
            </a:r>
            <a:r>
              <a:rPr lang="pl-PL" dirty="0" smtClean="0"/>
              <a:t> </a:t>
            </a:r>
            <a:r>
              <a:rPr lang="pl-PL" dirty="0" err="1" smtClean="0"/>
              <a:t>updates</a:t>
            </a:r>
            <a:endParaRPr lang="pl-PL" dirty="0" smtClean="0"/>
          </a:p>
          <a:p>
            <a:pPr lvl="1"/>
            <a:r>
              <a:rPr lang="pl-PL" dirty="0" err="1" smtClean="0"/>
              <a:t>Facebook</a:t>
            </a:r>
            <a:r>
              <a:rPr lang="pl-PL" dirty="0" smtClean="0"/>
              <a:t>, </a:t>
            </a:r>
            <a:r>
              <a:rPr lang="pl-PL" dirty="0" err="1" smtClean="0"/>
              <a:t>Twitter</a:t>
            </a:r>
            <a:r>
              <a:rPr lang="pl-PL" dirty="0" smtClean="0"/>
              <a:t>, </a:t>
            </a:r>
            <a:r>
              <a:rPr lang="pl-PL" dirty="0" err="1" smtClean="0"/>
              <a:t>Foursquare</a:t>
            </a:r>
            <a:r>
              <a:rPr lang="pl-PL" dirty="0" smtClean="0"/>
              <a:t>, …</a:t>
            </a:r>
          </a:p>
          <a:p>
            <a:r>
              <a:rPr lang="pl-PL" dirty="0" err="1" smtClean="0"/>
              <a:t>Prospective</a:t>
            </a:r>
            <a:r>
              <a:rPr lang="pl-PL" dirty="0" smtClean="0"/>
              <a:t> </a:t>
            </a:r>
            <a:r>
              <a:rPr lang="pl-PL" dirty="0" err="1" smtClean="0"/>
              <a:t>searching</a:t>
            </a:r>
            <a:endParaRPr lang="pl-PL" dirty="0" smtClean="0"/>
          </a:p>
          <a:p>
            <a:pPr lvl="1"/>
            <a:r>
              <a:rPr lang="pl-PL" dirty="0" smtClean="0"/>
              <a:t>RSS </a:t>
            </a:r>
            <a:r>
              <a:rPr lang="pl-PL" dirty="0" err="1" smtClean="0"/>
              <a:t>readers</a:t>
            </a:r>
            <a:r>
              <a:rPr lang="pl-PL" dirty="0" smtClean="0"/>
              <a:t>, news </a:t>
            </a:r>
            <a:r>
              <a:rPr lang="pl-PL" dirty="0" err="1" smtClean="0"/>
              <a:t>from</a:t>
            </a:r>
            <a:r>
              <a:rPr lang="pl-PL" dirty="0" smtClean="0"/>
              <a:t> </a:t>
            </a:r>
            <a:r>
              <a:rPr lang="pl-PL" dirty="0" err="1" smtClean="0"/>
              <a:t>specialized</a:t>
            </a:r>
            <a:r>
              <a:rPr lang="pl-PL" dirty="0" smtClean="0"/>
              <a:t> </a:t>
            </a:r>
            <a:r>
              <a:rPr lang="pl-PL" dirty="0" err="1" smtClean="0"/>
              <a:t>sources</a:t>
            </a:r>
            <a:r>
              <a:rPr lang="pl-PL" dirty="0" smtClean="0"/>
              <a:t>, …</a:t>
            </a:r>
          </a:p>
          <a:p>
            <a:r>
              <a:rPr lang="pl-PL" dirty="0" err="1" smtClean="0"/>
              <a:t>Games</a:t>
            </a:r>
            <a:endParaRPr lang="pl-PL" dirty="0" smtClean="0"/>
          </a:p>
          <a:p>
            <a:pPr lvl="1"/>
            <a:r>
              <a:rPr lang="pl-PL" dirty="0" err="1" smtClean="0"/>
              <a:t>Especially</a:t>
            </a:r>
            <a:r>
              <a:rPr lang="pl-PL" dirty="0" smtClean="0"/>
              <a:t> </a:t>
            </a:r>
            <a:r>
              <a:rPr lang="pl-PL" dirty="0" err="1" smtClean="0"/>
              <a:t>multiplayer</a:t>
            </a:r>
            <a:r>
              <a:rPr lang="pl-PL" dirty="0" smtClean="0"/>
              <a:t> and/</a:t>
            </a:r>
            <a:r>
              <a:rPr lang="pl-PL" dirty="0" err="1" smtClean="0"/>
              <a:t>or</a:t>
            </a:r>
            <a:r>
              <a:rPr lang="pl-PL" dirty="0" smtClean="0"/>
              <a:t> </a:t>
            </a:r>
            <a:r>
              <a:rPr lang="pl-PL" dirty="0" err="1" smtClean="0"/>
              <a:t>time-dependant</a:t>
            </a:r>
            <a:r>
              <a:rPr lang="pl-PL" dirty="0" smtClean="0"/>
              <a:t> </a:t>
            </a:r>
            <a:r>
              <a:rPr lang="pl-PL" dirty="0" err="1" smtClean="0"/>
              <a:t>games</a:t>
            </a:r>
            <a:endParaRPr lang="pl-PL" dirty="0" smtClean="0"/>
          </a:p>
          <a:p>
            <a:r>
              <a:rPr lang="pl-PL" dirty="0" smtClean="0"/>
              <a:t>Software </a:t>
            </a:r>
            <a:r>
              <a:rPr lang="pl-PL" dirty="0" err="1" smtClean="0"/>
              <a:t>updates</a:t>
            </a:r>
            <a:endParaRPr lang="pl-PL" dirty="0" smtClean="0"/>
          </a:p>
          <a:p>
            <a:endParaRPr lang="pl-PL" dirty="0" smtClean="0"/>
          </a:p>
          <a:p>
            <a:r>
              <a:rPr lang="pl-PL" dirty="0" smtClean="0"/>
              <a:t>…and many </a:t>
            </a:r>
            <a:r>
              <a:rPr lang="pl-PL" dirty="0" err="1" smtClean="0"/>
              <a:t>more</a:t>
            </a:r>
            <a:endParaRPr lang="pl-PL" dirty="0" smtClean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6</a:t>
            </a:fld>
            <a:endParaRPr lang="pl-PL"/>
          </a:p>
        </p:txBody>
      </p:sp>
      <p:sp>
        <p:nvSpPr>
          <p:cNvPr id="7" name="Symbol zastępczy stopki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</a:t>
            </a:r>
            <a:r>
              <a:rPr lang="pl-PL" dirty="0" smtClean="0"/>
              <a:t> </a:t>
            </a:r>
            <a:r>
              <a:rPr lang="pl-PL" dirty="0" err="1" smtClean="0"/>
              <a:t>notifications</a:t>
            </a:r>
            <a:endParaRPr lang="pl-PL" dirty="0"/>
          </a:p>
        </p:txBody>
      </p:sp>
      <p:sp>
        <p:nvSpPr>
          <p:cNvPr id="5" name="Symbol zastępczy tekstu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 smtClean="0"/>
              <a:t>How</a:t>
            </a:r>
            <a:r>
              <a:rPr lang="pl-PL" dirty="0" smtClean="0"/>
              <a:t>?</a:t>
            </a:r>
            <a:endParaRPr lang="pl-PL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1026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8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Pushes</a:t>
            </a:r>
            <a:r>
              <a:rPr lang="pl-PL" dirty="0" smtClean="0"/>
              <a:t>… </a:t>
            </a:r>
            <a:r>
              <a:rPr lang="pl-PL" dirty="0" err="1" smtClean="0"/>
              <a:t>how</a:t>
            </a:r>
            <a:r>
              <a:rPr lang="pl-PL" dirty="0" smtClean="0"/>
              <a:t> do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work</a:t>
            </a:r>
            <a:r>
              <a:rPr lang="pl-PL" dirty="0" smtClean="0"/>
              <a:t>?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ChangeAspect="1"/>
          </p:cNvGraphicFramePr>
          <p:nvPr>
            <p:ph sz="quarter" idx="1"/>
          </p:nvPr>
        </p:nvGraphicFramePr>
        <p:xfrm>
          <a:off x="179512" y="1484784"/>
          <a:ext cx="8770502" cy="4392488"/>
        </p:xfrm>
        <a:graphic>
          <a:graphicData uri="http://schemas.openxmlformats.org/presentationml/2006/ole">
            <p:oleObj spid="_x0000_s19458" name="Visio" r:id="rId3" imgW="7960253" imgH="3986444" progId="Visio.Drawing.11">
              <p:embed/>
            </p:oleObj>
          </a:graphicData>
        </a:graphic>
      </p:graphicFrame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0452-8414-437B-9F4C-0A7A24AB2974}" type="slidenum">
              <a:rPr lang="pl-PL" smtClean="0"/>
              <a:pPr/>
              <a:t>9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mtClean="0"/>
              <a:t>Push! (Android C2DM)</a:t>
            </a:r>
            <a:endParaRPr lang="pl-PL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oczątek">
  <a:themeElements>
    <a:clrScheme name="Początek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Początek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oczątek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2672</TotalTime>
  <Words>1227</Words>
  <Application>Microsoft Office PowerPoint</Application>
  <PresentationFormat>Pokaz na ekranie (4:3)</PresentationFormat>
  <Paragraphs>262</Paragraphs>
  <Slides>35</Slides>
  <Notes>0</Notes>
  <HiddenSlides>0</HiddenSlides>
  <MMClips>0</MMClips>
  <ScaleCrop>false</ScaleCrop>
  <HeadingPairs>
    <vt:vector size="6" baseType="variant">
      <vt:variant>
        <vt:lpstr>Motyw</vt:lpstr>
      </vt:variant>
      <vt:variant>
        <vt:i4>1</vt:i4>
      </vt:variant>
      <vt:variant>
        <vt:lpstr>Osadzone serwery OLE</vt:lpstr>
      </vt:variant>
      <vt:variant>
        <vt:i4>1</vt:i4>
      </vt:variant>
      <vt:variant>
        <vt:lpstr>Tytuły slajdów</vt:lpstr>
      </vt:variant>
      <vt:variant>
        <vt:i4>35</vt:i4>
      </vt:variant>
    </vt:vector>
  </HeadingPairs>
  <TitlesOfParts>
    <vt:vector size="37" baseType="lpstr">
      <vt:lpstr>Początek</vt:lpstr>
      <vt:lpstr>Visio</vt:lpstr>
      <vt:lpstr>Push!</vt:lpstr>
      <vt:lpstr>In this talk</vt:lpstr>
      <vt:lpstr>Push notifications</vt:lpstr>
      <vt:lpstr>Push notifications</vt:lpstr>
      <vt:lpstr>Benefits</vt:lpstr>
      <vt:lpstr>Applications</vt:lpstr>
      <vt:lpstr>Push notifications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Pushes… how do they work?</vt:lpstr>
      <vt:lpstr>Comparison between iOS and Android</vt:lpstr>
      <vt:lpstr>Android Cloud to Device Messaging</vt:lpstr>
      <vt:lpstr>Overview</vt:lpstr>
      <vt:lpstr>Step 0: service &amp; application setup</vt:lpstr>
      <vt:lpstr>Step 1: Requesting push token</vt:lpstr>
      <vt:lpstr>Step 2 &amp; 3: Handling push tokens</vt:lpstr>
      <vt:lpstr>Receiving a message</vt:lpstr>
      <vt:lpstr>Android Cloud to Device Messaging</vt:lpstr>
      <vt:lpstr>Obtaining registration ID</vt:lpstr>
      <vt:lpstr>Obtaining registration ID, part two</vt:lpstr>
      <vt:lpstr>Sending registration ID to push provider</vt:lpstr>
      <vt:lpstr>Bonus points for…</vt:lpstr>
      <vt:lpstr>Related topics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Karol Kuczmarski</dc:creator>
  <cp:lastModifiedBy>Karol Kuczmarski</cp:lastModifiedBy>
  <cp:revision>246</cp:revision>
  <dcterms:created xsi:type="dcterms:W3CDTF">2011-10-30T10:10:29Z</dcterms:created>
  <dcterms:modified xsi:type="dcterms:W3CDTF">2011-11-03T23:10:29Z</dcterms:modified>
</cp:coreProperties>
</file>

<file path=docProps/thumbnail.jpeg>
</file>